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21"/>
  </p:notesMasterIdLst>
  <p:sldIdLst>
    <p:sldId id="287" r:id="rId2"/>
    <p:sldId id="265" r:id="rId3"/>
    <p:sldId id="260" r:id="rId4"/>
    <p:sldId id="289" r:id="rId5"/>
    <p:sldId id="272" r:id="rId6"/>
    <p:sldId id="288" r:id="rId7"/>
    <p:sldId id="292" r:id="rId8"/>
    <p:sldId id="291" r:id="rId9"/>
    <p:sldId id="267" r:id="rId10"/>
    <p:sldId id="297" r:id="rId11"/>
    <p:sldId id="274" r:id="rId12"/>
    <p:sldId id="301" r:id="rId13"/>
    <p:sldId id="303" r:id="rId14"/>
    <p:sldId id="307" r:id="rId15"/>
    <p:sldId id="308" r:id="rId16"/>
    <p:sldId id="306" r:id="rId17"/>
    <p:sldId id="305" r:id="rId18"/>
    <p:sldId id="268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9F5029-3D1E-4C8A-A6D6-7E9C3C42F773}">
          <p14:sldIdLst>
            <p14:sldId id="287"/>
          </p14:sldIdLst>
        </p14:section>
        <p14:section name="General" id="{1F43B9C6-F830-4B65-B1FA-5B5D7F9ED88C}">
          <p14:sldIdLst>
            <p14:sldId id="265"/>
            <p14:sldId id="260"/>
          </p14:sldIdLst>
        </p14:section>
        <p14:section name="AFP composite" id="{B5865C87-F324-4409-93FA-C8F7937DA879}">
          <p14:sldIdLst>
            <p14:sldId id="289"/>
            <p14:sldId id="272"/>
            <p14:sldId id="288"/>
            <p14:sldId id="292"/>
            <p14:sldId id="291"/>
            <p14:sldId id="267"/>
            <p14:sldId id="297"/>
            <p14:sldId id="274"/>
          </p14:sldIdLst>
        </p14:section>
        <p14:section name="Ray_tracer" id="{49B8AC51-FB89-4F37-960D-CD048130F93C}">
          <p14:sldIdLst>
            <p14:sldId id="301"/>
            <p14:sldId id="303"/>
          </p14:sldIdLst>
        </p14:section>
        <p14:section name="AFP Web" id="{E86E6B4A-A77D-4A23-B39E-D88EB9705C7E}">
          <p14:sldIdLst>
            <p14:sldId id="307"/>
            <p14:sldId id="308"/>
          </p14:sldIdLst>
        </p14:section>
        <p14:section name="SPH" id="{F7056EDF-4451-4148-96A3-C93E7FFF3552}">
          <p14:sldIdLst>
            <p14:sldId id="306"/>
            <p14:sldId id="305"/>
          </p14:sldIdLst>
        </p14:section>
        <p14:section name="Offer" id="{4AA52313-E226-46AE-8788-BC1DA295BEE8}">
          <p14:sldIdLst>
            <p14:sldId id="268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 Schäkel" initials="MS" lastIdx="5" clrIdx="0">
    <p:extLst>
      <p:ext uri="{19B8F6BF-5375-455C-9EA6-DF929625EA0E}">
        <p15:presenceInfo xmlns:p15="http://schemas.microsoft.com/office/powerpoint/2012/main" userId="Martin Schäk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ABC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35" autoAdjust="0"/>
    <p:restoredTop sz="96260" autoAdjust="0"/>
  </p:normalViewPr>
  <p:slideViewPr>
    <p:cSldViewPr snapToGrid="0">
      <p:cViewPr>
        <p:scale>
          <a:sx n="75" d="100"/>
          <a:sy n="75" d="100"/>
        </p:scale>
        <p:origin x="1516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aamiA\Desktop\OTOM-V20-17April-2020\Analysis_UOT\Test_Example-pressure_vessel_Dome\Optimized-result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Objective Nip temperature =270 ⁰C</a:t>
            </a:r>
          </a:p>
        </c:rich>
      </c:tx>
      <c:layout>
        <c:manualLayout>
          <c:xMode val="edge"/>
          <c:yMode val="edge"/>
          <c:x val="0.15384239925431684"/>
          <c:y val="3.718251171910904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259395076752827"/>
          <c:y val="8.0024306300233869E-2"/>
          <c:w val="0.8289995099497276"/>
          <c:h val="0.72730189854672833"/>
        </c:manualLayout>
      </c:layout>
      <c:lineChart>
        <c:grouping val="standard"/>
        <c:varyColors val="0"/>
        <c:ser>
          <c:idx val="12"/>
          <c:order val="0"/>
          <c:tx>
            <c:strRef>
              <c:f>'Temperature-Temp-based'!$B$1</c:f>
              <c:strCache>
                <c:ptCount val="1"/>
                <c:pt idx="0">
                  <c:v>Tape</c:v>
                </c:pt>
              </c:strCache>
            </c:strRef>
          </c:tx>
          <c:spPr>
            <a:ln w="3175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'Temperature-Temp-based'!$B$2:$B$166</c:f>
              <c:numCache>
                <c:formatCode>General</c:formatCode>
                <c:ptCount val="165"/>
                <c:pt idx="0">
                  <c:v>20.059907490000001</c:v>
                </c:pt>
                <c:pt idx="1">
                  <c:v>20.298259080000001</c:v>
                </c:pt>
                <c:pt idx="2">
                  <c:v>20.85704862</c:v>
                </c:pt>
                <c:pt idx="3">
                  <c:v>21.867200579999999</c:v>
                </c:pt>
                <c:pt idx="4">
                  <c:v>23.429556170000001</c:v>
                </c:pt>
                <c:pt idx="5">
                  <c:v>25.61143796</c:v>
                </c:pt>
                <c:pt idx="6">
                  <c:v>28.452832560000001</c:v>
                </c:pt>
                <c:pt idx="7">
                  <c:v>31.975872200000001</c:v>
                </c:pt>
                <c:pt idx="8">
                  <c:v>36.193276769999997</c:v>
                </c:pt>
                <c:pt idx="9">
                  <c:v>41.113704009999999</c:v>
                </c:pt>
                <c:pt idx="10">
                  <c:v>46.743673770000001</c:v>
                </c:pt>
                <c:pt idx="11">
                  <c:v>53.086709589999998</c:v>
                </c:pt>
                <c:pt idx="12">
                  <c:v>60.140717709999997</c:v>
                </c:pt>
                <c:pt idx="13">
                  <c:v>67.89462383</c:v>
                </c:pt>
                <c:pt idx="14">
                  <c:v>76.325103220000003</c:v>
                </c:pt>
                <c:pt idx="15">
                  <c:v>85.394000149999997</c:v>
                </c:pt>
                <c:pt idx="16">
                  <c:v>95.046803780000005</c:v>
                </c:pt>
                <c:pt idx="17">
                  <c:v>105.21235471999999</c:v>
                </c:pt>
                <c:pt idx="18">
                  <c:v>115.80380298</c:v>
                </c:pt>
                <c:pt idx="19">
                  <c:v>126.72071750000001</c:v>
                </c:pt>
                <c:pt idx="20">
                  <c:v>137.85215561999999</c:v>
                </c:pt>
                <c:pt idx="21">
                  <c:v>149.08043609000001</c:v>
                </c:pt>
                <c:pt idx="22">
                  <c:v>160.28532021999999</c:v>
                </c:pt>
                <c:pt idx="23">
                  <c:v>171.34829404999999</c:v>
                </c:pt>
                <c:pt idx="24">
                  <c:v>182.15665905</c:v>
                </c:pt>
                <c:pt idx="25">
                  <c:v>192.60717677</c:v>
                </c:pt>
                <c:pt idx="26">
                  <c:v>202.60906829000001</c:v>
                </c:pt>
                <c:pt idx="27">
                  <c:v>212.08623664000001</c:v>
                </c:pt>
                <c:pt idx="28">
                  <c:v>220.97865042000001</c:v>
                </c:pt>
                <c:pt idx="29">
                  <c:v>229.24289318999999</c:v>
                </c:pt>
                <c:pt idx="30">
                  <c:v>236.85194097999999</c:v>
                </c:pt>
                <c:pt idx="31">
                  <c:v>243.79427358999999</c:v>
                </c:pt>
                <c:pt idx="32">
                  <c:v>250.07245467999999</c:v>
                </c:pt>
                <c:pt idx="33">
                  <c:v>255.70132892000001</c:v>
                </c:pt>
                <c:pt idx="34">
                  <c:v>260.70598530000001</c:v>
                </c:pt>
                <c:pt idx="35">
                  <c:v>265.11962475000001</c:v>
                </c:pt>
                <c:pt idx="36">
                  <c:v>268.98145149999999</c:v>
                </c:pt>
                <c:pt idx="37">
                  <c:v>272.33468467</c:v>
                </c:pt>
                <c:pt idx="38">
                  <c:v>275.22476119999999</c:v>
                </c:pt>
                <c:pt idx="39">
                  <c:v>277.69777647000001</c:v>
                </c:pt>
                <c:pt idx="40">
                  <c:v>279.79918664000002</c:v>
                </c:pt>
                <c:pt idx="41">
                  <c:v>281.57277778000002</c:v>
                </c:pt>
                <c:pt idx="42">
                  <c:v>283.05989139000002</c:v>
                </c:pt>
                <c:pt idx="43">
                  <c:v>284.29888563999998</c:v>
                </c:pt>
                <c:pt idx="44">
                  <c:v>285.32480371000003</c:v>
                </c:pt>
                <c:pt idx="45">
                  <c:v>286.16921739999998</c:v>
                </c:pt>
                <c:pt idx="46">
                  <c:v>286.86021292999999</c:v>
                </c:pt>
                <c:pt idx="47">
                  <c:v>287.42248704999997</c:v>
                </c:pt>
                <c:pt idx="48">
                  <c:v>287.87751908000001</c:v>
                </c:pt>
                <c:pt idx="49">
                  <c:v>288.24377482</c:v>
                </c:pt>
                <c:pt idx="50">
                  <c:v>288.53688037000001</c:v>
                </c:pt>
                <c:pt idx="51">
                  <c:v>288.76969095999999</c:v>
                </c:pt>
                <c:pt idx="52">
                  <c:v>288.95219351999998</c:v>
                </c:pt>
                <c:pt idx="53">
                  <c:v>289.09121814999997</c:v>
                </c:pt>
                <c:pt idx="54">
                  <c:v>289.18998968</c:v>
                </c:pt>
                <c:pt idx="55">
                  <c:v>289.24762368</c:v>
                </c:pt>
                <c:pt idx="56">
                  <c:v>289.25870443000002</c:v>
                </c:pt>
                <c:pt idx="57">
                  <c:v>289.21309341</c:v>
                </c:pt>
                <c:pt idx="58">
                  <c:v>289.0960852</c:v>
                </c:pt>
                <c:pt idx="59">
                  <c:v>288.88896603000001</c:v>
                </c:pt>
                <c:pt idx="60">
                  <c:v>288.57000134999998</c:v>
                </c:pt>
                <c:pt idx="61">
                  <c:v>288.11574440999999</c:v>
                </c:pt>
                <c:pt idx="62">
                  <c:v>287.50253909000003</c:v>
                </c:pt>
                <c:pt idx="63">
                  <c:v>286.70802903999999</c:v>
                </c:pt>
                <c:pt idx="64">
                  <c:v>285.71249964999998</c:v>
                </c:pt>
                <c:pt idx="65">
                  <c:v>284.49990822000001</c:v>
                </c:pt>
                <c:pt idx="66">
                  <c:v>283.05875035000003</c:v>
                </c:pt>
                <c:pt idx="67">
                  <c:v>281.38219872000002</c:v>
                </c:pt>
                <c:pt idx="68">
                  <c:v>279.46910886000001</c:v>
                </c:pt>
                <c:pt idx="69">
                  <c:v>277.32371658</c:v>
                </c:pt>
                <c:pt idx="70">
                  <c:v>274.9578376</c:v>
                </c:pt>
                <c:pt idx="71">
                  <c:v>272.39436903000001</c:v>
                </c:pt>
                <c:pt idx="72">
                  <c:v>269.67058285000002</c:v>
                </c:pt>
                <c:pt idx="73">
                  <c:v>266.84838521</c:v>
                </c:pt>
                <c:pt idx="74">
                  <c:v>264.01171799999997</c:v>
                </c:pt>
                <c:pt idx="75">
                  <c:v>261.25009944999999</c:v>
                </c:pt>
                <c:pt idx="76">
                  <c:v>258.65077384</c:v>
                </c:pt>
                <c:pt idx="77">
                  <c:v>256.28321898000002</c:v>
                </c:pt>
                <c:pt idx="78">
                  <c:v>254.20172844999999</c:v>
                </c:pt>
                <c:pt idx="79">
                  <c:v>252.43779176999999</c:v>
                </c:pt>
                <c:pt idx="80">
                  <c:v>250.99842824000001</c:v>
                </c:pt>
                <c:pt idx="81">
                  <c:v>249.87959502999999</c:v>
                </c:pt>
                <c:pt idx="82">
                  <c:v>249.0752975</c:v>
                </c:pt>
                <c:pt idx="83">
                  <c:v>248.57762711000001</c:v>
                </c:pt>
                <c:pt idx="84">
                  <c:v>248.37933787</c:v>
                </c:pt>
                <c:pt idx="85">
                  <c:v>248.47538008000001</c:v>
                </c:pt>
                <c:pt idx="86">
                  <c:v>248.85875075000001</c:v>
                </c:pt>
                <c:pt idx="87">
                  <c:v>249.5176247</c:v>
                </c:pt>
                <c:pt idx="88">
                  <c:v>250.43165024999999</c:v>
                </c:pt>
                <c:pt idx="89">
                  <c:v>251.57064600000001</c:v>
                </c:pt>
                <c:pt idx="90">
                  <c:v>252.89619116</c:v>
                </c:pt>
                <c:pt idx="91">
                  <c:v>254.36549556</c:v>
                </c:pt>
                <c:pt idx="92">
                  <c:v>255.93390262</c:v>
                </c:pt>
                <c:pt idx="93">
                  <c:v>257.55865804000001</c:v>
                </c:pt>
                <c:pt idx="94">
                  <c:v>259.20156214999997</c:v>
                </c:pt>
                <c:pt idx="95">
                  <c:v>260.83094654000001</c:v>
                </c:pt>
                <c:pt idx="96">
                  <c:v>262.42196388999997</c:v>
                </c:pt>
                <c:pt idx="97">
                  <c:v>263.95625202999997</c:v>
                </c:pt>
                <c:pt idx="98">
                  <c:v>265.42117242</c:v>
                </c:pt>
                <c:pt idx="99">
                  <c:v>266.80865067000002</c:v>
                </c:pt>
                <c:pt idx="100">
                  <c:v>268.11362730000002</c:v>
                </c:pt>
                <c:pt idx="101">
                  <c:v>269.33440322000001</c:v>
                </c:pt>
                <c:pt idx="102">
                  <c:v>270.47278469999998</c:v>
                </c:pt>
                <c:pt idx="103">
                  <c:v>271.53240699999998</c:v>
                </c:pt>
                <c:pt idx="104">
                  <c:v>272.51731066999997</c:v>
                </c:pt>
                <c:pt idx="105">
                  <c:v>273.43218634999999</c:v>
                </c:pt>
                <c:pt idx="106">
                  <c:v>274.28286482999999</c:v>
                </c:pt>
                <c:pt idx="107">
                  <c:v>275.07593331999999</c:v>
                </c:pt>
                <c:pt idx="108">
                  <c:v>275.81712253000001</c:v>
                </c:pt>
                <c:pt idx="109">
                  <c:v>276.51089718999998</c:v>
                </c:pt>
                <c:pt idx="110">
                  <c:v>277.15981463999998</c:v>
                </c:pt>
                <c:pt idx="111">
                  <c:v>277.76554651999999</c:v>
                </c:pt>
                <c:pt idx="112">
                  <c:v>278.32947280000002</c:v>
                </c:pt>
                <c:pt idx="113">
                  <c:v>278.85379253000002</c:v>
                </c:pt>
                <c:pt idx="114">
                  <c:v>279.34050608000001</c:v>
                </c:pt>
                <c:pt idx="115">
                  <c:v>279.79165996</c:v>
                </c:pt>
                <c:pt idx="116">
                  <c:v>280.20970854000001</c:v>
                </c:pt>
                <c:pt idx="117">
                  <c:v>280.59749138000001</c:v>
                </c:pt>
                <c:pt idx="118">
                  <c:v>280.95795456000002</c:v>
                </c:pt>
                <c:pt idx="119">
                  <c:v>281.29378172000003</c:v>
                </c:pt>
                <c:pt idx="120">
                  <c:v>281.60702759999998</c:v>
                </c:pt>
                <c:pt idx="121">
                  <c:v>281.89883173999999</c:v>
                </c:pt>
                <c:pt idx="122">
                  <c:v>282.16953728999999</c:v>
                </c:pt>
                <c:pt idx="123">
                  <c:v>282.41877091999999</c:v>
                </c:pt>
                <c:pt idx="124">
                  <c:v>282.64490898000003</c:v>
                </c:pt>
                <c:pt idx="125">
                  <c:v>282.84658244000002</c:v>
                </c:pt>
                <c:pt idx="126">
                  <c:v>283.02408269</c:v>
                </c:pt>
                <c:pt idx="127">
                  <c:v>283.17966132999999</c:v>
                </c:pt>
                <c:pt idx="128">
                  <c:v>283.31690365999998</c:v>
                </c:pt>
                <c:pt idx="129">
                  <c:v>283.43975575000002</c:v>
                </c:pt>
                <c:pt idx="130">
                  <c:v>283.55167807999999</c:v>
                </c:pt>
                <c:pt idx="131">
                  <c:v>283.65550143000002</c:v>
                </c:pt>
                <c:pt idx="132">
                  <c:v>283.75322044000001</c:v>
                </c:pt>
                <c:pt idx="133">
                  <c:v>283.84577997999997</c:v>
                </c:pt>
                <c:pt idx="134">
                  <c:v>283.93306251000001</c:v>
                </c:pt>
                <c:pt idx="135">
                  <c:v>284.01411542</c:v>
                </c:pt>
                <c:pt idx="136">
                  <c:v>284.08715660000001</c:v>
                </c:pt>
                <c:pt idx="137">
                  <c:v>284.15000813</c:v>
                </c:pt>
                <c:pt idx="138">
                  <c:v>284.20071227</c:v>
                </c:pt>
                <c:pt idx="139">
                  <c:v>284.23795267999998</c:v>
                </c:pt>
                <c:pt idx="140">
                  <c:v>284.26113034999997</c:v>
                </c:pt>
                <c:pt idx="141">
                  <c:v>284.27019185</c:v>
                </c:pt>
                <c:pt idx="142">
                  <c:v>284.26619704000001</c:v>
                </c:pt>
                <c:pt idx="143">
                  <c:v>284.25101436</c:v>
                </c:pt>
                <c:pt idx="144">
                  <c:v>284.22622875000002</c:v>
                </c:pt>
                <c:pt idx="145">
                  <c:v>284.19231989000002</c:v>
                </c:pt>
                <c:pt idx="146">
                  <c:v>284.1487252</c:v>
                </c:pt>
                <c:pt idx="147">
                  <c:v>284.09433940999998</c:v>
                </c:pt>
                <c:pt idx="148">
                  <c:v>284.02797837999998</c:v>
                </c:pt>
                <c:pt idx="149">
                  <c:v>283.94862115000001</c:v>
                </c:pt>
                <c:pt idx="150">
                  <c:v>283.85545510999998</c:v>
                </c:pt>
                <c:pt idx="151">
                  <c:v>283.74800203000001</c:v>
                </c:pt>
                <c:pt idx="152">
                  <c:v>283.62696862000001</c:v>
                </c:pt>
                <c:pt idx="153">
                  <c:v>283.49284233999998</c:v>
                </c:pt>
                <c:pt idx="154">
                  <c:v>283.34537238000001</c:v>
                </c:pt>
                <c:pt idx="155">
                  <c:v>283.18364924999997</c:v>
                </c:pt>
                <c:pt idx="156">
                  <c:v>283.00724883999999</c:v>
                </c:pt>
                <c:pt idx="157">
                  <c:v>282.81578311999999</c:v>
                </c:pt>
                <c:pt idx="158">
                  <c:v>282.60863885999999</c:v>
                </c:pt>
                <c:pt idx="159">
                  <c:v>282.38513296999997</c:v>
                </c:pt>
                <c:pt idx="160">
                  <c:v>282.14413547999999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E3-4795-82BF-7C280E6B1A75}"/>
            </c:ext>
          </c:extLst>
        </c:ser>
        <c:ser>
          <c:idx val="13"/>
          <c:order val="1"/>
          <c:tx>
            <c:strRef>
              <c:f>'Temperature-Temp-based'!$C$1</c:f>
              <c:strCache>
                <c:ptCount val="1"/>
                <c:pt idx="0">
                  <c:v>Substrate</c:v>
                </c:pt>
              </c:strCache>
            </c:strRef>
          </c:tx>
          <c:spPr>
            <a:ln w="12700">
              <a:solidFill>
                <a:srgbClr val="253FFF"/>
              </a:solidFill>
              <a:prstDash val="solid"/>
            </a:ln>
          </c:spPr>
          <c:marker>
            <c:symbol val="none"/>
          </c:marker>
          <c:val>
            <c:numRef>
              <c:f>'Temperature-Temp-based'!$C$2:$C$166</c:f>
              <c:numCache>
                <c:formatCode>General</c:formatCode>
                <c:ptCount val="165"/>
                <c:pt idx="0">
                  <c:v>21.813727660000001</c:v>
                </c:pt>
                <c:pt idx="1">
                  <c:v>25.93281751</c:v>
                </c:pt>
                <c:pt idx="2">
                  <c:v>32.277732749999998</c:v>
                </c:pt>
                <c:pt idx="3">
                  <c:v>40.373654870000003</c:v>
                </c:pt>
                <c:pt idx="4">
                  <c:v>49.657545130000003</c:v>
                </c:pt>
                <c:pt idx="5">
                  <c:v>59.631366509999999</c:v>
                </c:pt>
                <c:pt idx="6">
                  <c:v>69.915051120000001</c:v>
                </c:pt>
                <c:pt idx="7">
                  <c:v>80.247399650000006</c:v>
                </c:pt>
                <c:pt idx="8">
                  <c:v>90.465299560000005</c:v>
                </c:pt>
                <c:pt idx="9">
                  <c:v>100.47753456</c:v>
                </c:pt>
                <c:pt idx="10">
                  <c:v>110.24066275</c:v>
                </c:pt>
                <c:pt idx="11">
                  <c:v>119.73964343999999</c:v>
                </c:pt>
                <c:pt idx="12">
                  <c:v>128.97356336000001</c:v>
                </c:pt>
                <c:pt idx="13">
                  <c:v>137.94584816</c:v>
                </c:pt>
                <c:pt idx="14">
                  <c:v>146.65808794</c:v>
                </c:pt>
                <c:pt idx="15">
                  <c:v>155.10664080999999</c:v>
                </c:pt>
                <c:pt idx="16">
                  <c:v>163.28129956999999</c:v>
                </c:pt>
                <c:pt idx="17">
                  <c:v>171.16544741000001</c:v>
                </c:pt>
                <c:pt idx="18">
                  <c:v>178.73724000999999</c:v>
                </c:pt>
                <c:pt idx="19">
                  <c:v>185.97142342000001</c:v>
                </c:pt>
                <c:pt idx="20">
                  <c:v>192.84146523000001</c:v>
                </c:pt>
                <c:pt idx="21">
                  <c:v>199.32173922000001</c:v>
                </c:pt>
                <c:pt idx="22">
                  <c:v>205.38954218999999</c:v>
                </c:pt>
                <c:pt idx="23">
                  <c:v>211.02678155000001</c:v>
                </c:pt>
                <c:pt idx="24">
                  <c:v>216.22123822</c:v>
                </c:pt>
                <c:pt idx="25">
                  <c:v>220.96734533</c:v>
                </c:pt>
                <c:pt idx="26">
                  <c:v>225.26648383</c:v>
                </c:pt>
                <c:pt idx="27">
                  <c:v>229.12683435</c:v>
                </c:pt>
                <c:pt idx="28">
                  <c:v>232.56285043</c:v>
                </c:pt>
                <c:pt idx="29">
                  <c:v>235.59444196000001</c:v>
                </c:pt>
                <c:pt idx="30">
                  <c:v>238.24596482000001</c:v>
                </c:pt>
                <c:pt idx="31">
                  <c:v>240.54510782</c:v>
                </c:pt>
                <c:pt idx="32">
                  <c:v>242.52176216999999</c:v>
                </c:pt>
                <c:pt idx="33">
                  <c:v>244.20694544</c:v>
                </c:pt>
                <c:pt idx="34">
                  <c:v>245.63183007999999</c:v>
                </c:pt>
                <c:pt idx="35">
                  <c:v>246.82691321999999</c:v>
                </c:pt>
                <c:pt idx="36">
                  <c:v>247.82134783999999</c:v>
                </c:pt>
                <c:pt idx="37">
                  <c:v>248.64243619999999</c:v>
                </c:pt>
                <c:pt idx="38">
                  <c:v>249.31528444</c:v>
                </c:pt>
                <c:pt idx="39">
                  <c:v>249.86259944</c:v>
                </c:pt>
                <c:pt idx="40">
                  <c:v>250.30460667</c:v>
                </c:pt>
                <c:pt idx="41">
                  <c:v>250.65907073</c:v>
                </c:pt>
                <c:pt idx="42">
                  <c:v>250.94139275000001</c:v>
                </c:pt>
                <c:pt idx="43">
                  <c:v>251.16476216999999</c:v>
                </c:pt>
                <c:pt idx="44">
                  <c:v>251.34034654000001</c:v>
                </c:pt>
                <c:pt idx="45">
                  <c:v>251.47749931000001</c:v>
                </c:pt>
                <c:pt idx="46">
                  <c:v>251.58397500999999</c:v>
                </c:pt>
                <c:pt idx="47">
                  <c:v>251.66614226999999</c:v>
                </c:pt>
                <c:pt idx="48">
                  <c:v>251.72918204999999</c:v>
                </c:pt>
                <c:pt idx="49">
                  <c:v>251.77727415999999</c:v>
                </c:pt>
                <c:pt idx="50">
                  <c:v>251.81376316000001</c:v>
                </c:pt>
                <c:pt idx="51">
                  <c:v>251.84130504000001</c:v>
                </c:pt>
                <c:pt idx="52">
                  <c:v>251.86200163000001</c:v>
                </c:pt>
                <c:pt idx="53">
                  <c:v>251.87752682000001</c:v>
                </c:pt>
                <c:pt idx="54">
                  <c:v>251.88926502000001</c:v>
                </c:pt>
                <c:pt idx="55">
                  <c:v>251.89850466999999</c:v>
                </c:pt>
                <c:pt idx="56">
                  <c:v>251.90674903999999</c:v>
                </c:pt>
                <c:pt idx="57">
                  <c:v>251.91624768</c:v>
                </c:pt>
                <c:pt idx="58">
                  <c:v>251.93088144999999</c:v>
                </c:pt>
                <c:pt idx="59">
                  <c:v>251.95754987000001</c:v>
                </c:pt>
                <c:pt idx="60">
                  <c:v>252.00823503000001</c:v>
                </c:pt>
                <c:pt idx="61">
                  <c:v>252.10291401000001</c:v>
                </c:pt>
                <c:pt idx="62">
                  <c:v>252.27344178000001</c:v>
                </c:pt>
                <c:pt idx="63">
                  <c:v>252.56852868999999</c:v>
                </c:pt>
                <c:pt idx="64">
                  <c:v>253.05995028999999</c:v>
                </c:pt>
                <c:pt idx="65">
                  <c:v>253.84996569</c:v>
                </c:pt>
                <c:pt idx="66">
                  <c:v>255.08086424000001</c:v>
                </c:pt>
                <c:pt idx="67">
                  <c:v>256.94603054999999</c:v>
                </c:pt>
                <c:pt idx="68">
                  <c:v>259.70513036</c:v>
                </c:pt>
                <c:pt idx="69">
                  <c:v>263.69331978999998</c:v>
                </c:pt>
                <c:pt idx="70">
                  <c:v>269.34919753000003</c:v>
                </c:pt>
                <c:pt idx="71">
                  <c:v>277.38378396000002</c:v>
                </c:pt>
                <c:pt idx="72">
                  <c:v>288.67491342</c:v>
                </c:pt>
                <c:pt idx="73">
                  <c:v>304.12340526000003</c:v>
                </c:pt>
                <c:pt idx="74">
                  <c:v>324.52137112999998</c:v>
                </c:pt>
                <c:pt idx="75">
                  <c:v>350.36155488999998</c:v>
                </c:pt>
                <c:pt idx="76">
                  <c:v>381.78605900999997</c:v>
                </c:pt>
                <c:pt idx="77">
                  <c:v>414.49043059000002</c:v>
                </c:pt>
                <c:pt idx="78">
                  <c:v>435.61175538999998</c:v>
                </c:pt>
                <c:pt idx="79">
                  <c:v>443.68449138</c:v>
                </c:pt>
                <c:pt idx="80">
                  <c:v>442.28765105999997</c:v>
                </c:pt>
                <c:pt idx="81">
                  <c:v>433.43235827000001</c:v>
                </c:pt>
                <c:pt idx="82">
                  <c:v>418.83064239999999</c:v>
                </c:pt>
                <c:pt idx="83">
                  <c:v>400.46143692999999</c:v>
                </c:pt>
                <c:pt idx="84">
                  <c:v>379.87101130000002</c:v>
                </c:pt>
                <c:pt idx="85">
                  <c:v>358.82888667999998</c:v>
                </c:pt>
                <c:pt idx="86">
                  <c:v>338.44295147999998</c:v>
                </c:pt>
                <c:pt idx="87">
                  <c:v>319.35453989000001</c:v>
                </c:pt>
                <c:pt idx="88">
                  <c:v>302.09355300999999</c:v>
                </c:pt>
                <c:pt idx="89">
                  <c:v>286.92328108999999</c:v>
                </c:pt>
                <c:pt idx="90">
                  <c:v>273.96834759000001</c:v>
                </c:pt>
                <c:pt idx="91">
                  <c:v>263.20907413999998</c:v>
                </c:pt>
                <c:pt idx="92">
                  <c:v>254.51604398999999</c:v>
                </c:pt>
                <c:pt idx="93">
                  <c:v>247.74151925000001</c:v>
                </c:pt>
                <c:pt idx="94">
                  <c:v>242.62363415999999</c:v>
                </c:pt>
                <c:pt idx="95">
                  <c:v>239.00404811999999</c:v>
                </c:pt>
                <c:pt idx="96">
                  <c:v>236.61691408999999</c:v>
                </c:pt>
                <c:pt idx="97">
                  <c:v>235.28793268000001</c:v>
                </c:pt>
                <c:pt idx="98">
                  <c:v>234.74119956000001</c:v>
                </c:pt>
                <c:pt idx="99">
                  <c:v>234.84677943</c:v>
                </c:pt>
                <c:pt idx="100">
                  <c:v>235.47761929000001</c:v>
                </c:pt>
                <c:pt idx="101">
                  <c:v>236.46082188</c:v>
                </c:pt>
                <c:pt idx="102">
                  <c:v>237.68991474000001</c:v>
                </c:pt>
                <c:pt idx="103">
                  <c:v>239.09411603000001</c:v>
                </c:pt>
                <c:pt idx="104">
                  <c:v>240.56008936000001</c:v>
                </c:pt>
                <c:pt idx="105">
                  <c:v>242.02069076999999</c:v>
                </c:pt>
                <c:pt idx="106">
                  <c:v>243.44278055000001</c:v>
                </c:pt>
                <c:pt idx="107">
                  <c:v>244.80142334999999</c:v>
                </c:pt>
                <c:pt idx="108">
                  <c:v>246.05627709000001</c:v>
                </c:pt>
                <c:pt idx="109">
                  <c:v>247.17771843</c:v>
                </c:pt>
                <c:pt idx="110">
                  <c:v>248.17314127</c:v>
                </c:pt>
                <c:pt idx="111">
                  <c:v>249.06796613</c:v>
                </c:pt>
                <c:pt idx="112">
                  <c:v>249.88492840000001</c:v>
                </c:pt>
                <c:pt idx="113">
                  <c:v>250.63996301</c:v>
                </c:pt>
                <c:pt idx="114">
                  <c:v>251.32534992999999</c:v>
                </c:pt>
                <c:pt idx="115">
                  <c:v>251.94497428</c:v>
                </c:pt>
                <c:pt idx="116">
                  <c:v>252.50708845</c:v>
                </c:pt>
                <c:pt idx="117">
                  <c:v>253.02293847000001</c:v>
                </c:pt>
                <c:pt idx="118">
                  <c:v>253.48308886000001</c:v>
                </c:pt>
                <c:pt idx="119">
                  <c:v>253.88586237999999</c:v>
                </c:pt>
                <c:pt idx="120">
                  <c:v>254.25206627</c:v>
                </c:pt>
                <c:pt idx="121">
                  <c:v>254.60544888999999</c:v>
                </c:pt>
                <c:pt idx="122">
                  <c:v>254.95916292000001</c:v>
                </c:pt>
                <c:pt idx="123">
                  <c:v>255.31629106</c:v>
                </c:pt>
                <c:pt idx="124">
                  <c:v>255.67409124</c:v>
                </c:pt>
                <c:pt idx="125">
                  <c:v>256.02563119000001</c:v>
                </c:pt>
                <c:pt idx="126">
                  <c:v>256.36530041999998</c:v>
                </c:pt>
                <c:pt idx="127">
                  <c:v>256.68610015000002</c:v>
                </c:pt>
                <c:pt idx="128">
                  <c:v>256.98574665000001</c:v>
                </c:pt>
                <c:pt idx="129">
                  <c:v>257.26800926999999</c:v>
                </c:pt>
                <c:pt idx="130">
                  <c:v>257.53985241999999</c:v>
                </c:pt>
                <c:pt idx="131">
                  <c:v>257.80821708000002</c:v>
                </c:pt>
                <c:pt idx="132">
                  <c:v>258.07813575</c:v>
                </c:pt>
                <c:pt idx="133">
                  <c:v>258.35213663000002</c:v>
                </c:pt>
                <c:pt idx="134">
                  <c:v>258.63081034999999</c:v>
                </c:pt>
                <c:pt idx="135">
                  <c:v>258.91349911999998</c:v>
                </c:pt>
                <c:pt idx="136">
                  <c:v>259.19823072999998</c:v>
                </c:pt>
                <c:pt idx="137">
                  <c:v>259.48737261999997</c:v>
                </c:pt>
                <c:pt idx="138">
                  <c:v>259.78559109000003</c:v>
                </c:pt>
                <c:pt idx="139">
                  <c:v>260.09266114000002</c:v>
                </c:pt>
                <c:pt idx="140">
                  <c:v>260.40269597999998</c:v>
                </c:pt>
                <c:pt idx="141">
                  <c:v>260.70605344000001</c:v>
                </c:pt>
                <c:pt idx="142">
                  <c:v>260.99406819000001</c:v>
                </c:pt>
                <c:pt idx="143">
                  <c:v>261.26288271999999</c:v>
                </c:pt>
                <c:pt idx="144">
                  <c:v>261.50551288999998</c:v>
                </c:pt>
                <c:pt idx="145">
                  <c:v>261.72136860000001</c:v>
                </c:pt>
                <c:pt idx="146">
                  <c:v>261.93580714000001</c:v>
                </c:pt>
                <c:pt idx="147">
                  <c:v>262.17676287</c:v>
                </c:pt>
                <c:pt idx="148">
                  <c:v>262.46049104000002</c:v>
                </c:pt>
                <c:pt idx="149">
                  <c:v>262.78752078999997</c:v>
                </c:pt>
                <c:pt idx="150">
                  <c:v>263.16734338999998</c:v>
                </c:pt>
                <c:pt idx="151">
                  <c:v>263.59680742</c:v>
                </c:pt>
                <c:pt idx="152">
                  <c:v>264.06481360999999</c:v>
                </c:pt>
                <c:pt idx="153">
                  <c:v>264.56067074999999</c:v>
                </c:pt>
                <c:pt idx="154">
                  <c:v>265.08038305000002</c:v>
                </c:pt>
                <c:pt idx="155">
                  <c:v>265.62076308000002</c:v>
                </c:pt>
                <c:pt idx="156">
                  <c:v>266.22174046999999</c:v>
                </c:pt>
                <c:pt idx="157">
                  <c:v>266.89230062000001</c:v>
                </c:pt>
                <c:pt idx="158">
                  <c:v>267.62363562000002</c:v>
                </c:pt>
                <c:pt idx="159">
                  <c:v>268.40554035000002</c:v>
                </c:pt>
                <c:pt idx="160">
                  <c:v>269.23214108000002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E3-4795-82BF-7C280E6B1A75}"/>
            </c:ext>
          </c:extLst>
        </c:ser>
        <c:ser>
          <c:idx val="14"/>
          <c:order val="2"/>
          <c:tx>
            <c:strRef>
              <c:f>'Temperature-Temp-based'!$F$1</c:f>
              <c:strCache>
                <c:ptCount val="1"/>
                <c:pt idx="0">
                  <c:v>Nip point</c:v>
                </c:pt>
              </c:strCache>
            </c:strRef>
          </c:tx>
          <c:spPr>
            <a:ln w="1270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val>
            <c:numRef>
              <c:f>'Temperature-Temp-based'!$F$2:$F$166</c:f>
              <c:numCache>
                <c:formatCode>General</c:formatCode>
                <c:ptCount val="165"/>
                <c:pt idx="0">
                  <c:v>20.936817574999999</c:v>
                </c:pt>
                <c:pt idx="1">
                  <c:v>23.115538295</c:v>
                </c:pt>
                <c:pt idx="2">
                  <c:v>26.567390684999999</c:v>
                </c:pt>
                <c:pt idx="3">
                  <c:v>31.120427724999999</c:v>
                </c:pt>
                <c:pt idx="4">
                  <c:v>36.54355065</c:v>
                </c:pt>
                <c:pt idx="5">
                  <c:v>42.621402234999998</c:v>
                </c:pt>
                <c:pt idx="6">
                  <c:v>49.183941840000003</c:v>
                </c:pt>
                <c:pt idx="7">
                  <c:v>56.111635925000002</c:v>
                </c:pt>
                <c:pt idx="8">
                  <c:v>63.329288165000001</c:v>
                </c:pt>
                <c:pt idx="9">
                  <c:v>70.795619285000001</c:v>
                </c:pt>
                <c:pt idx="10">
                  <c:v>78.49216826</c:v>
                </c:pt>
                <c:pt idx="11">
                  <c:v>86.413176515000004</c:v>
                </c:pt>
                <c:pt idx="12">
                  <c:v>94.557140535000002</c:v>
                </c:pt>
                <c:pt idx="13">
                  <c:v>102.920235995</c:v>
                </c:pt>
                <c:pt idx="14">
                  <c:v>111.49159557999999</c:v>
                </c:pt>
                <c:pt idx="15">
                  <c:v>120.25032048</c:v>
                </c:pt>
                <c:pt idx="16">
                  <c:v>129.164051675</c:v>
                </c:pt>
                <c:pt idx="17">
                  <c:v>138.18890106500001</c:v>
                </c:pt>
                <c:pt idx="18">
                  <c:v>147.270521495</c:v>
                </c:pt>
                <c:pt idx="19">
                  <c:v>156.34607046000002</c:v>
                </c:pt>
                <c:pt idx="20">
                  <c:v>165.346810425</c:v>
                </c:pt>
                <c:pt idx="21">
                  <c:v>174.20108765500001</c:v>
                </c:pt>
                <c:pt idx="22">
                  <c:v>182.83743120499997</c:v>
                </c:pt>
                <c:pt idx="23">
                  <c:v>191.1875378</c:v>
                </c:pt>
                <c:pt idx="24">
                  <c:v>199.188948635</c:v>
                </c:pt>
                <c:pt idx="25">
                  <c:v>206.78726104999998</c:v>
                </c:pt>
                <c:pt idx="26">
                  <c:v>213.93777606</c:v>
                </c:pt>
                <c:pt idx="27">
                  <c:v>220.606535495</c:v>
                </c:pt>
                <c:pt idx="28">
                  <c:v>226.77075042500002</c:v>
                </c:pt>
                <c:pt idx="29">
                  <c:v>232.418667575</c:v>
                </c:pt>
                <c:pt idx="30">
                  <c:v>237.54895290000002</c:v>
                </c:pt>
                <c:pt idx="31">
                  <c:v>242.16969070499999</c:v>
                </c:pt>
                <c:pt idx="32">
                  <c:v>246.29710842499998</c:v>
                </c:pt>
                <c:pt idx="33">
                  <c:v>249.95413718</c:v>
                </c:pt>
                <c:pt idx="34">
                  <c:v>253.16890769</c:v>
                </c:pt>
                <c:pt idx="35">
                  <c:v>255.973268985</c:v>
                </c:pt>
                <c:pt idx="36">
                  <c:v>258.40139966999999</c:v>
                </c:pt>
                <c:pt idx="37">
                  <c:v>260.48856043500001</c:v>
                </c:pt>
                <c:pt idx="38">
                  <c:v>262.27002282000001</c:v>
                </c:pt>
                <c:pt idx="39">
                  <c:v>263.78018795499997</c:v>
                </c:pt>
                <c:pt idx="40">
                  <c:v>265.05189665500001</c:v>
                </c:pt>
                <c:pt idx="41">
                  <c:v>266.11592425499998</c:v>
                </c:pt>
                <c:pt idx="42">
                  <c:v>267.00064207000003</c:v>
                </c:pt>
                <c:pt idx="43">
                  <c:v>267.731823905</c:v>
                </c:pt>
                <c:pt idx="44">
                  <c:v>268.33257512500001</c:v>
                </c:pt>
                <c:pt idx="45">
                  <c:v>268.82335835499998</c:v>
                </c:pt>
                <c:pt idx="46">
                  <c:v>269.22209397</c:v>
                </c:pt>
                <c:pt idx="47">
                  <c:v>269.54431466</c:v>
                </c:pt>
                <c:pt idx="48">
                  <c:v>269.80335056500002</c:v>
                </c:pt>
                <c:pt idx="49">
                  <c:v>270.01052448999997</c:v>
                </c:pt>
                <c:pt idx="50">
                  <c:v>270.17532176500004</c:v>
                </c:pt>
                <c:pt idx="51">
                  <c:v>270.305498</c:v>
                </c:pt>
                <c:pt idx="52">
                  <c:v>270.40709757499997</c:v>
                </c:pt>
                <c:pt idx="53">
                  <c:v>270.48437248499999</c:v>
                </c:pt>
                <c:pt idx="54">
                  <c:v>270.53962734999999</c:v>
                </c:pt>
                <c:pt idx="55">
                  <c:v>270.57306417500001</c:v>
                </c:pt>
                <c:pt idx="56">
                  <c:v>270.58272673499999</c:v>
                </c:pt>
                <c:pt idx="57">
                  <c:v>270.56467054500001</c:v>
                </c:pt>
                <c:pt idx="58">
                  <c:v>270.51348332499998</c:v>
                </c:pt>
                <c:pt idx="59">
                  <c:v>270.42325794999999</c:v>
                </c:pt>
                <c:pt idx="60">
                  <c:v>270.28911819000001</c:v>
                </c:pt>
                <c:pt idx="61">
                  <c:v>270.10932921</c:v>
                </c:pt>
                <c:pt idx="62">
                  <c:v>269.88799043500001</c:v>
                </c:pt>
                <c:pt idx="63">
                  <c:v>269.63827886499996</c:v>
                </c:pt>
                <c:pt idx="64">
                  <c:v>269.38622497</c:v>
                </c:pt>
                <c:pt idx="65">
                  <c:v>269.17493695500002</c:v>
                </c:pt>
                <c:pt idx="66">
                  <c:v>269.06980729500003</c:v>
                </c:pt>
                <c:pt idx="67">
                  <c:v>269.16411463500003</c:v>
                </c:pt>
                <c:pt idx="68">
                  <c:v>269.58711961</c:v>
                </c:pt>
                <c:pt idx="69">
                  <c:v>270.50851818499996</c:v>
                </c:pt>
                <c:pt idx="70">
                  <c:v>272.15351756500002</c:v>
                </c:pt>
                <c:pt idx="71">
                  <c:v>274.88907649500004</c:v>
                </c:pt>
                <c:pt idx="72">
                  <c:v>279.17274813500001</c:v>
                </c:pt>
                <c:pt idx="73">
                  <c:v>285.48589523500004</c:v>
                </c:pt>
                <c:pt idx="74">
                  <c:v>294.266544565</c:v>
                </c:pt>
                <c:pt idx="75">
                  <c:v>305.80582716999999</c:v>
                </c:pt>
                <c:pt idx="76">
                  <c:v>320.21841642499999</c:v>
                </c:pt>
                <c:pt idx="77">
                  <c:v>335.38682478500004</c:v>
                </c:pt>
                <c:pt idx="78">
                  <c:v>344.90674192</c:v>
                </c:pt>
                <c:pt idx="79">
                  <c:v>348.06114157499997</c:v>
                </c:pt>
                <c:pt idx="80">
                  <c:v>346.64303964999999</c:v>
                </c:pt>
                <c:pt idx="81">
                  <c:v>341.65597665000001</c:v>
                </c:pt>
                <c:pt idx="82">
                  <c:v>333.95296995000001</c:v>
                </c:pt>
                <c:pt idx="83">
                  <c:v>324.51953201999999</c:v>
                </c:pt>
                <c:pt idx="84">
                  <c:v>314.12517458500002</c:v>
                </c:pt>
                <c:pt idx="85">
                  <c:v>303.65213338000001</c:v>
                </c:pt>
                <c:pt idx="86">
                  <c:v>293.65085111500002</c:v>
                </c:pt>
                <c:pt idx="87">
                  <c:v>284.43608229500001</c:v>
                </c:pt>
                <c:pt idx="88">
                  <c:v>276.26260163000001</c:v>
                </c:pt>
                <c:pt idx="89">
                  <c:v>269.24696354499997</c:v>
                </c:pt>
                <c:pt idx="90">
                  <c:v>263.43226937500003</c:v>
                </c:pt>
                <c:pt idx="91">
                  <c:v>258.78728484999999</c:v>
                </c:pt>
                <c:pt idx="92">
                  <c:v>255.22497330499999</c:v>
                </c:pt>
                <c:pt idx="93">
                  <c:v>252.65008864500001</c:v>
                </c:pt>
                <c:pt idx="94">
                  <c:v>250.91259815499998</c:v>
                </c:pt>
                <c:pt idx="95">
                  <c:v>249.91749733</c:v>
                </c:pt>
                <c:pt idx="96">
                  <c:v>249.51943898999997</c:v>
                </c:pt>
                <c:pt idx="97">
                  <c:v>249.62209235500001</c:v>
                </c:pt>
                <c:pt idx="98">
                  <c:v>250.08118598999999</c:v>
                </c:pt>
                <c:pt idx="99">
                  <c:v>250.82771504999999</c:v>
                </c:pt>
                <c:pt idx="100">
                  <c:v>251.79562329500001</c:v>
                </c:pt>
                <c:pt idx="101">
                  <c:v>252.89761255000002</c:v>
                </c:pt>
                <c:pt idx="102">
                  <c:v>254.08134971999999</c:v>
                </c:pt>
                <c:pt idx="103">
                  <c:v>255.31326151499999</c:v>
                </c:pt>
                <c:pt idx="104">
                  <c:v>256.53870001500002</c:v>
                </c:pt>
                <c:pt idx="105">
                  <c:v>257.72643856000002</c:v>
                </c:pt>
                <c:pt idx="106">
                  <c:v>258.86282269000003</c:v>
                </c:pt>
                <c:pt idx="107">
                  <c:v>259.93867833499996</c:v>
                </c:pt>
                <c:pt idx="108">
                  <c:v>260.93669980999999</c:v>
                </c:pt>
                <c:pt idx="109">
                  <c:v>261.84430780999998</c:v>
                </c:pt>
                <c:pt idx="110">
                  <c:v>262.666477955</c:v>
                </c:pt>
                <c:pt idx="111">
                  <c:v>263.41675632499999</c:v>
                </c:pt>
                <c:pt idx="112">
                  <c:v>264.1072006</c:v>
                </c:pt>
                <c:pt idx="113">
                  <c:v>264.74687777000003</c:v>
                </c:pt>
                <c:pt idx="114">
                  <c:v>265.33292800499999</c:v>
                </c:pt>
                <c:pt idx="115">
                  <c:v>265.86831712000003</c:v>
                </c:pt>
                <c:pt idx="116">
                  <c:v>266.35839849500002</c:v>
                </c:pt>
                <c:pt idx="117">
                  <c:v>266.81021492500003</c:v>
                </c:pt>
                <c:pt idx="118">
                  <c:v>267.22052171000001</c:v>
                </c:pt>
                <c:pt idx="119">
                  <c:v>267.58982205000001</c:v>
                </c:pt>
                <c:pt idx="120">
                  <c:v>267.92954693499996</c:v>
                </c:pt>
                <c:pt idx="121">
                  <c:v>268.25214031500002</c:v>
                </c:pt>
                <c:pt idx="122">
                  <c:v>268.56435010500002</c:v>
                </c:pt>
                <c:pt idx="123">
                  <c:v>268.86753098999998</c:v>
                </c:pt>
                <c:pt idx="124">
                  <c:v>269.15950011000001</c:v>
                </c:pt>
                <c:pt idx="125">
                  <c:v>269.43610681500002</c:v>
                </c:pt>
                <c:pt idx="126">
                  <c:v>269.69469155499996</c:v>
                </c:pt>
                <c:pt idx="127">
                  <c:v>269.93288073999997</c:v>
                </c:pt>
                <c:pt idx="128">
                  <c:v>270.15132515499999</c:v>
                </c:pt>
                <c:pt idx="129">
                  <c:v>270.35388251000001</c:v>
                </c:pt>
                <c:pt idx="130">
                  <c:v>270.54576524999999</c:v>
                </c:pt>
                <c:pt idx="131">
                  <c:v>270.73185925500002</c:v>
                </c:pt>
                <c:pt idx="132">
                  <c:v>270.91567809499998</c:v>
                </c:pt>
                <c:pt idx="133">
                  <c:v>271.098958305</c:v>
                </c:pt>
                <c:pt idx="134">
                  <c:v>271.28193642999997</c:v>
                </c:pt>
                <c:pt idx="135">
                  <c:v>271.46380726999996</c:v>
                </c:pt>
                <c:pt idx="136">
                  <c:v>271.64269366500002</c:v>
                </c:pt>
                <c:pt idx="137">
                  <c:v>271.81869037499996</c:v>
                </c:pt>
                <c:pt idx="138">
                  <c:v>271.99315167999998</c:v>
                </c:pt>
                <c:pt idx="139">
                  <c:v>272.16530691000003</c:v>
                </c:pt>
                <c:pt idx="140">
                  <c:v>272.33191316499995</c:v>
                </c:pt>
                <c:pt idx="141">
                  <c:v>272.48812264499998</c:v>
                </c:pt>
                <c:pt idx="142">
                  <c:v>272.63013261499998</c:v>
                </c:pt>
                <c:pt idx="143">
                  <c:v>272.75694854</c:v>
                </c:pt>
                <c:pt idx="144">
                  <c:v>272.86587082</c:v>
                </c:pt>
                <c:pt idx="145">
                  <c:v>272.95684424500001</c:v>
                </c:pt>
                <c:pt idx="146">
                  <c:v>273.04226617</c:v>
                </c:pt>
                <c:pt idx="147">
                  <c:v>273.13555113999996</c:v>
                </c:pt>
                <c:pt idx="148">
                  <c:v>273.24423471</c:v>
                </c:pt>
                <c:pt idx="149">
                  <c:v>273.36807096999996</c:v>
                </c:pt>
                <c:pt idx="150">
                  <c:v>273.51139924999995</c:v>
                </c:pt>
                <c:pt idx="151">
                  <c:v>273.67240472499998</c:v>
                </c:pt>
                <c:pt idx="152">
                  <c:v>273.84589111499997</c:v>
                </c:pt>
                <c:pt idx="153">
                  <c:v>274.02675654500001</c:v>
                </c:pt>
                <c:pt idx="154">
                  <c:v>274.21287771499999</c:v>
                </c:pt>
                <c:pt idx="155">
                  <c:v>274.402206165</c:v>
                </c:pt>
                <c:pt idx="156">
                  <c:v>274.61449465499999</c:v>
                </c:pt>
                <c:pt idx="157">
                  <c:v>274.85404187</c:v>
                </c:pt>
                <c:pt idx="158">
                  <c:v>275.11613724</c:v>
                </c:pt>
                <c:pt idx="159">
                  <c:v>275.39533666</c:v>
                </c:pt>
                <c:pt idx="160">
                  <c:v>275.68813827999998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E3-4795-82BF-7C280E6B1A75}"/>
            </c:ext>
          </c:extLst>
        </c:ser>
        <c:ser>
          <c:idx val="18"/>
          <c:order val="6"/>
          <c:tx>
            <c:strRef>
              <c:f>'Temperature-Temp-based'!$B$1</c:f>
              <c:strCache>
                <c:ptCount val="1"/>
                <c:pt idx="0">
                  <c:v>Tape</c:v>
                </c:pt>
              </c:strCache>
            </c:strRef>
          </c:tx>
          <c:spPr>
            <a:ln w="3175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'Temperature-Temp-based'!$B$2:$B$166</c:f>
              <c:numCache>
                <c:formatCode>General</c:formatCode>
                <c:ptCount val="165"/>
                <c:pt idx="0">
                  <c:v>20.059907490000001</c:v>
                </c:pt>
                <c:pt idx="1">
                  <c:v>20.298259080000001</c:v>
                </c:pt>
                <c:pt idx="2">
                  <c:v>20.85704862</c:v>
                </c:pt>
                <c:pt idx="3">
                  <c:v>21.867200579999999</c:v>
                </c:pt>
                <c:pt idx="4">
                  <c:v>23.429556170000001</c:v>
                </c:pt>
                <c:pt idx="5">
                  <c:v>25.61143796</c:v>
                </c:pt>
                <c:pt idx="6">
                  <c:v>28.452832560000001</c:v>
                </c:pt>
                <c:pt idx="7">
                  <c:v>31.975872200000001</c:v>
                </c:pt>
                <c:pt idx="8">
                  <c:v>36.193276769999997</c:v>
                </c:pt>
                <c:pt idx="9">
                  <c:v>41.113704009999999</c:v>
                </c:pt>
                <c:pt idx="10">
                  <c:v>46.743673770000001</c:v>
                </c:pt>
                <c:pt idx="11">
                  <c:v>53.086709589999998</c:v>
                </c:pt>
                <c:pt idx="12">
                  <c:v>60.140717709999997</c:v>
                </c:pt>
                <c:pt idx="13">
                  <c:v>67.89462383</c:v>
                </c:pt>
                <c:pt idx="14">
                  <c:v>76.325103220000003</c:v>
                </c:pt>
                <c:pt idx="15">
                  <c:v>85.394000149999997</c:v>
                </c:pt>
                <c:pt idx="16">
                  <c:v>95.046803780000005</c:v>
                </c:pt>
                <c:pt idx="17">
                  <c:v>105.21235471999999</c:v>
                </c:pt>
                <c:pt idx="18">
                  <c:v>115.80380298</c:v>
                </c:pt>
                <c:pt idx="19">
                  <c:v>126.72071750000001</c:v>
                </c:pt>
                <c:pt idx="20">
                  <c:v>137.85215561999999</c:v>
                </c:pt>
                <c:pt idx="21">
                  <c:v>149.08043609000001</c:v>
                </c:pt>
                <c:pt idx="22">
                  <c:v>160.28532021999999</c:v>
                </c:pt>
                <c:pt idx="23">
                  <c:v>171.34829404999999</c:v>
                </c:pt>
                <c:pt idx="24">
                  <c:v>182.15665905</c:v>
                </c:pt>
                <c:pt idx="25">
                  <c:v>192.60717677</c:v>
                </c:pt>
                <c:pt idx="26">
                  <c:v>202.60906829000001</c:v>
                </c:pt>
                <c:pt idx="27">
                  <c:v>212.08623664000001</c:v>
                </c:pt>
                <c:pt idx="28">
                  <c:v>220.97865042000001</c:v>
                </c:pt>
                <c:pt idx="29">
                  <c:v>229.24289318999999</c:v>
                </c:pt>
                <c:pt idx="30">
                  <c:v>236.85194097999999</c:v>
                </c:pt>
                <c:pt idx="31">
                  <c:v>243.79427358999999</c:v>
                </c:pt>
                <c:pt idx="32">
                  <c:v>250.07245467999999</c:v>
                </c:pt>
                <c:pt idx="33">
                  <c:v>255.70132892000001</c:v>
                </c:pt>
                <c:pt idx="34">
                  <c:v>260.70598530000001</c:v>
                </c:pt>
                <c:pt idx="35">
                  <c:v>265.11962475000001</c:v>
                </c:pt>
                <c:pt idx="36">
                  <c:v>268.98145149999999</c:v>
                </c:pt>
                <c:pt idx="37">
                  <c:v>272.33468467</c:v>
                </c:pt>
                <c:pt idx="38">
                  <c:v>275.22476119999999</c:v>
                </c:pt>
                <c:pt idx="39">
                  <c:v>277.69777647000001</c:v>
                </c:pt>
                <c:pt idx="40">
                  <c:v>279.79918664000002</c:v>
                </c:pt>
                <c:pt idx="41">
                  <c:v>281.57277778000002</c:v>
                </c:pt>
                <c:pt idx="42">
                  <c:v>283.05989139000002</c:v>
                </c:pt>
                <c:pt idx="43">
                  <c:v>284.29888563999998</c:v>
                </c:pt>
                <c:pt idx="44">
                  <c:v>285.32480371000003</c:v>
                </c:pt>
                <c:pt idx="45">
                  <c:v>286.16921739999998</c:v>
                </c:pt>
                <c:pt idx="46">
                  <c:v>286.86021292999999</c:v>
                </c:pt>
                <c:pt idx="47">
                  <c:v>287.42248704999997</c:v>
                </c:pt>
                <c:pt idx="48">
                  <c:v>287.87751908000001</c:v>
                </c:pt>
                <c:pt idx="49">
                  <c:v>288.24377482</c:v>
                </c:pt>
                <c:pt idx="50">
                  <c:v>288.53688037000001</c:v>
                </c:pt>
                <c:pt idx="51">
                  <c:v>288.76969095999999</c:v>
                </c:pt>
                <c:pt idx="52">
                  <c:v>288.95219351999998</c:v>
                </c:pt>
                <c:pt idx="53">
                  <c:v>289.09121814999997</c:v>
                </c:pt>
                <c:pt idx="54">
                  <c:v>289.18998968</c:v>
                </c:pt>
                <c:pt idx="55">
                  <c:v>289.24762368</c:v>
                </c:pt>
                <c:pt idx="56">
                  <c:v>289.25870443000002</c:v>
                </c:pt>
                <c:pt idx="57">
                  <c:v>289.21309341</c:v>
                </c:pt>
                <c:pt idx="58">
                  <c:v>289.0960852</c:v>
                </c:pt>
                <c:pt idx="59">
                  <c:v>288.88896603000001</c:v>
                </c:pt>
                <c:pt idx="60">
                  <c:v>288.57000134999998</c:v>
                </c:pt>
                <c:pt idx="61">
                  <c:v>288.11574440999999</c:v>
                </c:pt>
                <c:pt idx="62">
                  <c:v>287.50253909000003</c:v>
                </c:pt>
                <c:pt idx="63">
                  <c:v>286.70802903999999</c:v>
                </c:pt>
                <c:pt idx="64">
                  <c:v>285.71249964999998</c:v>
                </c:pt>
                <c:pt idx="65">
                  <c:v>284.49990822000001</c:v>
                </c:pt>
                <c:pt idx="66">
                  <c:v>283.05875035000003</c:v>
                </c:pt>
                <c:pt idx="67">
                  <c:v>281.38219872000002</c:v>
                </c:pt>
                <c:pt idx="68">
                  <c:v>279.46910886000001</c:v>
                </c:pt>
                <c:pt idx="69">
                  <c:v>277.32371658</c:v>
                </c:pt>
                <c:pt idx="70">
                  <c:v>274.9578376</c:v>
                </c:pt>
                <c:pt idx="71">
                  <c:v>272.39436903000001</c:v>
                </c:pt>
                <c:pt idx="72">
                  <c:v>269.67058285000002</c:v>
                </c:pt>
                <c:pt idx="73">
                  <c:v>266.84838521</c:v>
                </c:pt>
                <c:pt idx="74">
                  <c:v>264.01171799999997</c:v>
                </c:pt>
                <c:pt idx="75">
                  <c:v>261.25009944999999</c:v>
                </c:pt>
                <c:pt idx="76">
                  <c:v>258.65077384</c:v>
                </c:pt>
                <c:pt idx="77">
                  <c:v>256.28321898000002</c:v>
                </c:pt>
                <c:pt idx="78">
                  <c:v>254.20172844999999</c:v>
                </c:pt>
                <c:pt idx="79">
                  <c:v>252.43779176999999</c:v>
                </c:pt>
                <c:pt idx="80">
                  <c:v>250.99842824000001</c:v>
                </c:pt>
                <c:pt idx="81">
                  <c:v>249.87959502999999</c:v>
                </c:pt>
                <c:pt idx="82">
                  <c:v>249.0752975</c:v>
                </c:pt>
                <c:pt idx="83">
                  <c:v>248.57762711000001</c:v>
                </c:pt>
                <c:pt idx="84">
                  <c:v>248.37933787</c:v>
                </c:pt>
                <c:pt idx="85">
                  <c:v>248.47538008000001</c:v>
                </c:pt>
                <c:pt idx="86">
                  <c:v>248.85875075000001</c:v>
                </c:pt>
                <c:pt idx="87">
                  <c:v>249.5176247</c:v>
                </c:pt>
                <c:pt idx="88">
                  <c:v>250.43165024999999</c:v>
                </c:pt>
                <c:pt idx="89">
                  <c:v>251.57064600000001</c:v>
                </c:pt>
                <c:pt idx="90">
                  <c:v>252.89619116</c:v>
                </c:pt>
                <c:pt idx="91">
                  <c:v>254.36549556</c:v>
                </c:pt>
                <c:pt idx="92">
                  <c:v>255.93390262</c:v>
                </c:pt>
                <c:pt idx="93">
                  <c:v>257.55865804000001</c:v>
                </c:pt>
                <c:pt idx="94">
                  <c:v>259.20156214999997</c:v>
                </c:pt>
                <c:pt idx="95">
                  <c:v>260.83094654000001</c:v>
                </c:pt>
                <c:pt idx="96">
                  <c:v>262.42196388999997</c:v>
                </c:pt>
                <c:pt idx="97">
                  <c:v>263.95625202999997</c:v>
                </c:pt>
                <c:pt idx="98">
                  <c:v>265.42117242</c:v>
                </c:pt>
                <c:pt idx="99">
                  <c:v>266.80865067000002</c:v>
                </c:pt>
                <c:pt idx="100">
                  <c:v>268.11362730000002</c:v>
                </c:pt>
                <c:pt idx="101">
                  <c:v>269.33440322000001</c:v>
                </c:pt>
                <c:pt idx="102">
                  <c:v>270.47278469999998</c:v>
                </c:pt>
                <c:pt idx="103">
                  <c:v>271.53240699999998</c:v>
                </c:pt>
                <c:pt idx="104">
                  <c:v>272.51731066999997</c:v>
                </c:pt>
                <c:pt idx="105">
                  <c:v>273.43218634999999</c:v>
                </c:pt>
                <c:pt idx="106">
                  <c:v>274.28286482999999</c:v>
                </c:pt>
                <c:pt idx="107">
                  <c:v>275.07593331999999</c:v>
                </c:pt>
                <c:pt idx="108">
                  <c:v>275.81712253000001</c:v>
                </c:pt>
                <c:pt idx="109">
                  <c:v>276.51089718999998</c:v>
                </c:pt>
                <c:pt idx="110">
                  <c:v>277.15981463999998</c:v>
                </c:pt>
                <c:pt idx="111">
                  <c:v>277.76554651999999</c:v>
                </c:pt>
                <c:pt idx="112">
                  <c:v>278.32947280000002</c:v>
                </c:pt>
                <c:pt idx="113">
                  <c:v>278.85379253000002</c:v>
                </c:pt>
                <c:pt idx="114">
                  <c:v>279.34050608000001</c:v>
                </c:pt>
                <c:pt idx="115">
                  <c:v>279.79165996</c:v>
                </c:pt>
                <c:pt idx="116">
                  <c:v>280.20970854000001</c:v>
                </c:pt>
                <c:pt idx="117">
                  <c:v>280.59749138000001</c:v>
                </c:pt>
                <c:pt idx="118">
                  <c:v>280.95795456000002</c:v>
                </c:pt>
                <c:pt idx="119">
                  <c:v>281.29378172000003</c:v>
                </c:pt>
                <c:pt idx="120">
                  <c:v>281.60702759999998</c:v>
                </c:pt>
                <c:pt idx="121">
                  <c:v>281.89883173999999</c:v>
                </c:pt>
                <c:pt idx="122">
                  <c:v>282.16953728999999</c:v>
                </c:pt>
                <c:pt idx="123">
                  <c:v>282.41877091999999</c:v>
                </c:pt>
                <c:pt idx="124">
                  <c:v>282.64490898000003</c:v>
                </c:pt>
                <c:pt idx="125">
                  <c:v>282.84658244000002</c:v>
                </c:pt>
                <c:pt idx="126">
                  <c:v>283.02408269</c:v>
                </c:pt>
                <c:pt idx="127">
                  <c:v>283.17966132999999</c:v>
                </c:pt>
                <c:pt idx="128">
                  <c:v>283.31690365999998</c:v>
                </c:pt>
                <c:pt idx="129">
                  <c:v>283.43975575000002</c:v>
                </c:pt>
                <c:pt idx="130">
                  <c:v>283.55167807999999</c:v>
                </c:pt>
                <c:pt idx="131">
                  <c:v>283.65550143000002</c:v>
                </c:pt>
                <c:pt idx="132">
                  <c:v>283.75322044000001</c:v>
                </c:pt>
                <c:pt idx="133">
                  <c:v>283.84577997999997</c:v>
                </c:pt>
                <c:pt idx="134">
                  <c:v>283.93306251000001</c:v>
                </c:pt>
                <c:pt idx="135">
                  <c:v>284.01411542</c:v>
                </c:pt>
                <c:pt idx="136">
                  <c:v>284.08715660000001</c:v>
                </c:pt>
                <c:pt idx="137">
                  <c:v>284.15000813</c:v>
                </c:pt>
                <c:pt idx="138">
                  <c:v>284.20071227</c:v>
                </c:pt>
                <c:pt idx="139">
                  <c:v>284.23795267999998</c:v>
                </c:pt>
                <c:pt idx="140">
                  <c:v>284.26113034999997</c:v>
                </c:pt>
                <c:pt idx="141">
                  <c:v>284.27019185</c:v>
                </c:pt>
                <c:pt idx="142">
                  <c:v>284.26619704000001</c:v>
                </c:pt>
                <c:pt idx="143">
                  <c:v>284.25101436</c:v>
                </c:pt>
                <c:pt idx="144">
                  <c:v>284.22622875000002</c:v>
                </c:pt>
                <c:pt idx="145">
                  <c:v>284.19231989000002</c:v>
                </c:pt>
                <c:pt idx="146">
                  <c:v>284.1487252</c:v>
                </c:pt>
                <c:pt idx="147">
                  <c:v>284.09433940999998</c:v>
                </c:pt>
                <c:pt idx="148">
                  <c:v>284.02797837999998</c:v>
                </c:pt>
                <c:pt idx="149">
                  <c:v>283.94862115000001</c:v>
                </c:pt>
                <c:pt idx="150">
                  <c:v>283.85545510999998</c:v>
                </c:pt>
                <c:pt idx="151">
                  <c:v>283.74800203000001</c:v>
                </c:pt>
                <c:pt idx="152">
                  <c:v>283.62696862000001</c:v>
                </c:pt>
                <c:pt idx="153">
                  <c:v>283.49284233999998</c:v>
                </c:pt>
                <c:pt idx="154">
                  <c:v>283.34537238000001</c:v>
                </c:pt>
                <c:pt idx="155">
                  <c:v>283.18364924999997</c:v>
                </c:pt>
                <c:pt idx="156">
                  <c:v>283.00724883999999</c:v>
                </c:pt>
                <c:pt idx="157">
                  <c:v>282.81578311999999</c:v>
                </c:pt>
                <c:pt idx="158">
                  <c:v>282.60863885999999</c:v>
                </c:pt>
                <c:pt idx="159">
                  <c:v>282.38513296999997</c:v>
                </c:pt>
                <c:pt idx="160">
                  <c:v>282.14413547999999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E3-4795-82BF-7C280E6B1A75}"/>
            </c:ext>
          </c:extLst>
        </c:ser>
        <c:ser>
          <c:idx val="19"/>
          <c:order val="7"/>
          <c:tx>
            <c:strRef>
              <c:f>'Temperature-Temp-based'!$C$1</c:f>
              <c:strCache>
                <c:ptCount val="1"/>
                <c:pt idx="0">
                  <c:v>Substrate</c:v>
                </c:pt>
              </c:strCache>
            </c:strRef>
          </c:tx>
          <c:spPr>
            <a:ln w="12700">
              <a:solidFill>
                <a:srgbClr val="253FFF"/>
              </a:solidFill>
              <a:prstDash val="solid"/>
            </a:ln>
          </c:spPr>
          <c:marker>
            <c:symbol val="none"/>
          </c:marker>
          <c:val>
            <c:numRef>
              <c:f>'Temperature-Temp-based'!$C$2:$C$166</c:f>
              <c:numCache>
                <c:formatCode>General</c:formatCode>
                <c:ptCount val="165"/>
                <c:pt idx="0">
                  <c:v>21.813727660000001</c:v>
                </c:pt>
                <c:pt idx="1">
                  <c:v>25.93281751</c:v>
                </c:pt>
                <c:pt idx="2">
                  <c:v>32.277732749999998</c:v>
                </c:pt>
                <c:pt idx="3">
                  <c:v>40.373654870000003</c:v>
                </c:pt>
                <c:pt idx="4">
                  <c:v>49.657545130000003</c:v>
                </c:pt>
                <c:pt idx="5">
                  <c:v>59.631366509999999</c:v>
                </c:pt>
                <c:pt idx="6">
                  <c:v>69.915051120000001</c:v>
                </c:pt>
                <c:pt idx="7">
                  <c:v>80.247399650000006</c:v>
                </c:pt>
                <c:pt idx="8">
                  <c:v>90.465299560000005</c:v>
                </c:pt>
                <c:pt idx="9">
                  <c:v>100.47753456</c:v>
                </c:pt>
                <c:pt idx="10">
                  <c:v>110.24066275</c:v>
                </c:pt>
                <c:pt idx="11">
                  <c:v>119.73964343999999</c:v>
                </c:pt>
                <c:pt idx="12">
                  <c:v>128.97356336000001</c:v>
                </c:pt>
                <c:pt idx="13">
                  <c:v>137.94584816</c:v>
                </c:pt>
                <c:pt idx="14">
                  <c:v>146.65808794</c:v>
                </c:pt>
                <c:pt idx="15">
                  <c:v>155.10664080999999</c:v>
                </c:pt>
                <c:pt idx="16">
                  <c:v>163.28129956999999</c:v>
                </c:pt>
                <c:pt idx="17">
                  <c:v>171.16544741000001</c:v>
                </c:pt>
                <c:pt idx="18">
                  <c:v>178.73724000999999</c:v>
                </c:pt>
                <c:pt idx="19">
                  <c:v>185.97142342000001</c:v>
                </c:pt>
                <c:pt idx="20">
                  <c:v>192.84146523000001</c:v>
                </c:pt>
                <c:pt idx="21">
                  <c:v>199.32173922000001</c:v>
                </c:pt>
                <c:pt idx="22">
                  <c:v>205.38954218999999</c:v>
                </c:pt>
                <c:pt idx="23">
                  <c:v>211.02678155000001</c:v>
                </c:pt>
                <c:pt idx="24">
                  <c:v>216.22123822</c:v>
                </c:pt>
                <c:pt idx="25">
                  <c:v>220.96734533</c:v>
                </c:pt>
                <c:pt idx="26">
                  <c:v>225.26648383</c:v>
                </c:pt>
                <c:pt idx="27">
                  <c:v>229.12683435</c:v>
                </c:pt>
                <c:pt idx="28">
                  <c:v>232.56285043</c:v>
                </c:pt>
                <c:pt idx="29">
                  <c:v>235.59444196000001</c:v>
                </c:pt>
                <c:pt idx="30">
                  <c:v>238.24596482000001</c:v>
                </c:pt>
                <c:pt idx="31">
                  <c:v>240.54510782</c:v>
                </c:pt>
                <c:pt idx="32">
                  <c:v>242.52176216999999</c:v>
                </c:pt>
                <c:pt idx="33">
                  <c:v>244.20694544</c:v>
                </c:pt>
                <c:pt idx="34">
                  <c:v>245.63183007999999</c:v>
                </c:pt>
                <c:pt idx="35">
                  <c:v>246.82691321999999</c:v>
                </c:pt>
                <c:pt idx="36">
                  <c:v>247.82134783999999</c:v>
                </c:pt>
                <c:pt idx="37">
                  <c:v>248.64243619999999</c:v>
                </c:pt>
                <c:pt idx="38">
                  <c:v>249.31528444</c:v>
                </c:pt>
                <c:pt idx="39">
                  <c:v>249.86259944</c:v>
                </c:pt>
                <c:pt idx="40">
                  <c:v>250.30460667</c:v>
                </c:pt>
                <c:pt idx="41">
                  <c:v>250.65907073</c:v>
                </c:pt>
                <c:pt idx="42">
                  <c:v>250.94139275000001</c:v>
                </c:pt>
                <c:pt idx="43">
                  <c:v>251.16476216999999</c:v>
                </c:pt>
                <c:pt idx="44">
                  <c:v>251.34034654000001</c:v>
                </c:pt>
                <c:pt idx="45">
                  <c:v>251.47749931000001</c:v>
                </c:pt>
                <c:pt idx="46">
                  <c:v>251.58397500999999</c:v>
                </c:pt>
                <c:pt idx="47">
                  <c:v>251.66614226999999</c:v>
                </c:pt>
                <c:pt idx="48">
                  <c:v>251.72918204999999</c:v>
                </c:pt>
                <c:pt idx="49">
                  <c:v>251.77727415999999</c:v>
                </c:pt>
                <c:pt idx="50">
                  <c:v>251.81376316000001</c:v>
                </c:pt>
                <c:pt idx="51">
                  <c:v>251.84130504000001</c:v>
                </c:pt>
                <c:pt idx="52">
                  <c:v>251.86200163000001</c:v>
                </c:pt>
                <c:pt idx="53">
                  <c:v>251.87752682000001</c:v>
                </c:pt>
                <c:pt idx="54">
                  <c:v>251.88926502000001</c:v>
                </c:pt>
                <c:pt idx="55">
                  <c:v>251.89850466999999</c:v>
                </c:pt>
                <c:pt idx="56">
                  <c:v>251.90674903999999</c:v>
                </c:pt>
                <c:pt idx="57">
                  <c:v>251.91624768</c:v>
                </c:pt>
                <c:pt idx="58">
                  <c:v>251.93088144999999</c:v>
                </c:pt>
                <c:pt idx="59">
                  <c:v>251.95754987000001</c:v>
                </c:pt>
                <c:pt idx="60">
                  <c:v>252.00823503000001</c:v>
                </c:pt>
                <c:pt idx="61">
                  <c:v>252.10291401000001</c:v>
                </c:pt>
                <c:pt idx="62">
                  <c:v>252.27344178000001</c:v>
                </c:pt>
                <c:pt idx="63">
                  <c:v>252.56852868999999</c:v>
                </c:pt>
                <c:pt idx="64">
                  <c:v>253.05995028999999</c:v>
                </c:pt>
                <c:pt idx="65">
                  <c:v>253.84996569</c:v>
                </c:pt>
                <c:pt idx="66">
                  <c:v>255.08086424000001</c:v>
                </c:pt>
                <c:pt idx="67">
                  <c:v>256.94603054999999</c:v>
                </c:pt>
                <c:pt idx="68">
                  <c:v>259.70513036</c:v>
                </c:pt>
                <c:pt idx="69">
                  <c:v>263.69331978999998</c:v>
                </c:pt>
                <c:pt idx="70">
                  <c:v>269.34919753000003</c:v>
                </c:pt>
                <c:pt idx="71">
                  <c:v>277.38378396000002</c:v>
                </c:pt>
                <c:pt idx="72">
                  <c:v>288.67491342</c:v>
                </c:pt>
                <c:pt idx="73">
                  <c:v>304.12340526000003</c:v>
                </c:pt>
                <c:pt idx="74">
                  <c:v>324.52137112999998</c:v>
                </c:pt>
                <c:pt idx="75">
                  <c:v>350.36155488999998</c:v>
                </c:pt>
                <c:pt idx="76">
                  <c:v>381.78605900999997</c:v>
                </c:pt>
                <c:pt idx="77">
                  <c:v>414.49043059000002</c:v>
                </c:pt>
                <c:pt idx="78">
                  <c:v>435.61175538999998</c:v>
                </c:pt>
                <c:pt idx="79">
                  <c:v>443.68449138</c:v>
                </c:pt>
                <c:pt idx="80">
                  <c:v>442.28765105999997</c:v>
                </c:pt>
                <c:pt idx="81">
                  <c:v>433.43235827000001</c:v>
                </c:pt>
                <c:pt idx="82">
                  <c:v>418.83064239999999</c:v>
                </c:pt>
                <c:pt idx="83">
                  <c:v>400.46143692999999</c:v>
                </c:pt>
                <c:pt idx="84">
                  <c:v>379.87101130000002</c:v>
                </c:pt>
                <c:pt idx="85">
                  <c:v>358.82888667999998</c:v>
                </c:pt>
                <c:pt idx="86">
                  <c:v>338.44295147999998</c:v>
                </c:pt>
                <c:pt idx="87">
                  <c:v>319.35453989000001</c:v>
                </c:pt>
                <c:pt idx="88">
                  <c:v>302.09355300999999</c:v>
                </c:pt>
                <c:pt idx="89">
                  <c:v>286.92328108999999</c:v>
                </c:pt>
                <c:pt idx="90">
                  <c:v>273.96834759000001</c:v>
                </c:pt>
                <c:pt idx="91">
                  <c:v>263.20907413999998</c:v>
                </c:pt>
                <c:pt idx="92">
                  <c:v>254.51604398999999</c:v>
                </c:pt>
                <c:pt idx="93">
                  <c:v>247.74151925000001</c:v>
                </c:pt>
                <c:pt idx="94">
                  <c:v>242.62363415999999</c:v>
                </c:pt>
                <c:pt idx="95">
                  <c:v>239.00404811999999</c:v>
                </c:pt>
                <c:pt idx="96">
                  <c:v>236.61691408999999</c:v>
                </c:pt>
                <c:pt idx="97">
                  <c:v>235.28793268000001</c:v>
                </c:pt>
                <c:pt idx="98">
                  <c:v>234.74119956000001</c:v>
                </c:pt>
                <c:pt idx="99">
                  <c:v>234.84677943</c:v>
                </c:pt>
                <c:pt idx="100">
                  <c:v>235.47761929000001</c:v>
                </c:pt>
                <c:pt idx="101">
                  <c:v>236.46082188</c:v>
                </c:pt>
                <c:pt idx="102">
                  <c:v>237.68991474000001</c:v>
                </c:pt>
                <c:pt idx="103">
                  <c:v>239.09411603000001</c:v>
                </c:pt>
                <c:pt idx="104">
                  <c:v>240.56008936000001</c:v>
                </c:pt>
                <c:pt idx="105">
                  <c:v>242.02069076999999</c:v>
                </c:pt>
                <c:pt idx="106">
                  <c:v>243.44278055000001</c:v>
                </c:pt>
                <c:pt idx="107">
                  <c:v>244.80142334999999</c:v>
                </c:pt>
                <c:pt idx="108">
                  <c:v>246.05627709000001</c:v>
                </c:pt>
                <c:pt idx="109">
                  <c:v>247.17771843</c:v>
                </c:pt>
                <c:pt idx="110">
                  <c:v>248.17314127</c:v>
                </c:pt>
                <c:pt idx="111">
                  <c:v>249.06796613</c:v>
                </c:pt>
                <c:pt idx="112">
                  <c:v>249.88492840000001</c:v>
                </c:pt>
                <c:pt idx="113">
                  <c:v>250.63996301</c:v>
                </c:pt>
                <c:pt idx="114">
                  <c:v>251.32534992999999</c:v>
                </c:pt>
                <c:pt idx="115">
                  <c:v>251.94497428</c:v>
                </c:pt>
                <c:pt idx="116">
                  <c:v>252.50708845</c:v>
                </c:pt>
                <c:pt idx="117">
                  <c:v>253.02293847000001</c:v>
                </c:pt>
                <c:pt idx="118">
                  <c:v>253.48308886000001</c:v>
                </c:pt>
                <c:pt idx="119">
                  <c:v>253.88586237999999</c:v>
                </c:pt>
                <c:pt idx="120">
                  <c:v>254.25206627</c:v>
                </c:pt>
                <c:pt idx="121">
                  <c:v>254.60544888999999</c:v>
                </c:pt>
                <c:pt idx="122">
                  <c:v>254.95916292000001</c:v>
                </c:pt>
                <c:pt idx="123">
                  <c:v>255.31629106</c:v>
                </c:pt>
                <c:pt idx="124">
                  <c:v>255.67409124</c:v>
                </c:pt>
                <c:pt idx="125">
                  <c:v>256.02563119000001</c:v>
                </c:pt>
                <c:pt idx="126">
                  <c:v>256.36530041999998</c:v>
                </c:pt>
                <c:pt idx="127">
                  <c:v>256.68610015000002</c:v>
                </c:pt>
                <c:pt idx="128">
                  <c:v>256.98574665000001</c:v>
                </c:pt>
                <c:pt idx="129">
                  <c:v>257.26800926999999</c:v>
                </c:pt>
                <c:pt idx="130">
                  <c:v>257.53985241999999</c:v>
                </c:pt>
                <c:pt idx="131">
                  <c:v>257.80821708000002</c:v>
                </c:pt>
                <c:pt idx="132">
                  <c:v>258.07813575</c:v>
                </c:pt>
                <c:pt idx="133">
                  <c:v>258.35213663000002</c:v>
                </c:pt>
                <c:pt idx="134">
                  <c:v>258.63081034999999</c:v>
                </c:pt>
                <c:pt idx="135">
                  <c:v>258.91349911999998</c:v>
                </c:pt>
                <c:pt idx="136">
                  <c:v>259.19823072999998</c:v>
                </c:pt>
                <c:pt idx="137">
                  <c:v>259.48737261999997</c:v>
                </c:pt>
                <c:pt idx="138">
                  <c:v>259.78559109000003</c:v>
                </c:pt>
                <c:pt idx="139">
                  <c:v>260.09266114000002</c:v>
                </c:pt>
                <c:pt idx="140">
                  <c:v>260.40269597999998</c:v>
                </c:pt>
                <c:pt idx="141">
                  <c:v>260.70605344000001</c:v>
                </c:pt>
                <c:pt idx="142">
                  <c:v>260.99406819000001</c:v>
                </c:pt>
                <c:pt idx="143">
                  <c:v>261.26288271999999</c:v>
                </c:pt>
                <c:pt idx="144">
                  <c:v>261.50551288999998</c:v>
                </c:pt>
                <c:pt idx="145">
                  <c:v>261.72136860000001</c:v>
                </c:pt>
                <c:pt idx="146">
                  <c:v>261.93580714000001</c:v>
                </c:pt>
                <c:pt idx="147">
                  <c:v>262.17676287</c:v>
                </c:pt>
                <c:pt idx="148">
                  <c:v>262.46049104000002</c:v>
                </c:pt>
                <c:pt idx="149">
                  <c:v>262.78752078999997</c:v>
                </c:pt>
                <c:pt idx="150">
                  <c:v>263.16734338999998</c:v>
                </c:pt>
                <c:pt idx="151">
                  <c:v>263.59680742</c:v>
                </c:pt>
                <c:pt idx="152">
                  <c:v>264.06481360999999</c:v>
                </c:pt>
                <c:pt idx="153">
                  <c:v>264.56067074999999</c:v>
                </c:pt>
                <c:pt idx="154">
                  <c:v>265.08038305000002</c:v>
                </c:pt>
                <c:pt idx="155">
                  <c:v>265.62076308000002</c:v>
                </c:pt>
                <c:pt idx="156">
                  <c:v>266.22174046999999</c:v>
                </c:pt>
                <c:pt idx="157">
                  <c:v>266.89230062000001</c:v>
                </c:pt>
                <c:pt idx="158">
                  <c:v>267.62363562000002</c:v>
                </c:pt>
                <c:pt idx="159">
                  <c:v>268.40554035000002</c:v>
                </c:pt>
                <c:pt idx="160">
                  <c:v>269.23214108000002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E3-4795-82BF-7C280E6B1A75}"/>
            </c:ext>
          </c:extLst>
        </c:ser>
        <c:ser>
          <c:idx val="22"/>
          <c:order val="10"/>
          <c:tx>
            <c:strRef>
              <c:f>'Temperature-Temp-based'!$F$1</c:f>
              <c:strCache>
                <c:ptCount val="1"/>
                <c:pt idx="0">
                  <c:v>Nip point</c:v>
                </c:pt>
              </c:strCache>
            </c:strRef>
          </c:tx>
          <c:spPr>
            <a:ln w="1270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val>
            <c:numRef>
              <c:f>'Temperature-Temp-based'!$F$2:$F$166</c:f>
              <c:numCache>
                <c:formatCode>General</c:formatCode>
                <c:ptCount val="165"/>
                <c:pt idx="0">
                  <c:v>20.936817574999999</c:v>
                </c:pt>
                <c:pt idx="1">
                  <c:v>23.115538295</c:v>
                </c:pt>
                <c:pt idx="2">
                  <c:v>26.567390684999999</c:v>
                </c:pt>
                <c:pt idx="3">
                  <c:v>31.120427724999999</c:v>
                </c:pt>
                <c:pt idx="4">
                  <c:v>36.54355065</c:v>
                </c:pt>
                <c:pt idx="5">
                  <c:v>42.621402234999998</c:v>
                </c:pt>
                <c:pt idx="6">
                  <c:v>49.183941840000003</c:v>
                </c:pt>
                <c:pt idx="7">
                  <c:v>56.111635925000002</c:v>
                </c:pt>
                <c:pt idx="8">
                  <c:v>63.329288165000001</c:v>
                </c:pt>
                <c:pt idx="9">
                  <c:v>70.795619285000001</c:v>
                </c:pt>
                <c:pt idx="10">
                  <c:v>78.49216826</c:v>
                </c:pt>
                <c:pt idx="11">
                  <c:v>86.413176515000004</c:v>
                </c:pt>
                <c:pt idx="12">
                  <c:v>94.557140535000002</c:v>
                </c:pt>
                <c:pt idx="13">
                  <c:v>102.920235995</c:v>
                </c:pt>
                <c:pt idx="14">
                  <c:v>111.49159557999999</c:v>
                </c:pt>
                <c:pt idx="15">
                  <c:v>120.25032048</c:v>
                </c:pt>
                <c:pt idx="16">
                  <c:v>129.164051675</c:v>
                </c:pt>
                <c:pt idx="17">
                  <c:v>138.18890106500001</c:v>
                </c:pt>
                <c:pt idx="18">
                  <c:v>147.270521495</c:v>
                </c:pt>
                <c:pt idx="19">
                  <c:v>156.34607046000002</c:v>
                </c:pt>
                <c:pt idx="20">
                  <c:v>165.346810425</c:v>
                </c:pt>
                <c:pt idx="21">
                  <c:v>174.20108765500001</c:v>
                </c:pt>
                <c:pt idx="22">
                  <c:v>182.83743120499997</c:v>
                </c:pt>
                <c:pt idx="23">
                  <c:v>191.1875378</c:v>
                </c:pt>
                <c:pt idx="24">
                  <c:v>199.188948635</c:v>
                </c:pt>
                <c:pt idx="25">
                  <c:v>206.78726104999998</c:v>
                </c:pt>
                <c:pt idx="26">
                  <c:v>213.93777606</c:v>
                </c:pt>
                <c:pt idx="27">
                  <c:v>220.606535495</c:v>
                </c:pt>
                <c:pt idx="28">
                  <c:v>226.77075042500002</c:v>
                </c:pt>
                <c:pt idx="29">
                  <c:v>232.418667575</c:v>
                </c:pt>
                <c:pt idx="30">
                  <c:v>237.54895290000002</c:v>
                </c:pt>
                <c:pt idx="31">
                  <c:v>242.16969070499999</c:v>
                </c:pt>
                <c:pt idx="32">
                  <c:v>246.29710842499998</c:v>
                </c:pt>
                <c:pt idx="33">
                  <c:v>249.95413718</c:v>
                </c:pt>
                <c:pt idx="34">
                  <c:v>253.16890769</c:v>
                </c:pt>
                <c:pt idx="35">
                  <c:v>255.973268985</c:v>
                </c:pt>
                <c:pt idx="36">
                  <c:v>258.40139966999999</c:v>
                </c:pt>
                <c:pt idx="37">
                  <c:v>260.48856043500001</c:v>
                </c:pt>
                <c:pt idx="38">
                  <c:v>262.27002282000001</c:v>
                </c:pt>
                <c:pt idx="39">
                  <c:v>263.78018795499997</c:v>
                </c:pt>
                <c:pt idx="40">
                  <c:v>265.05189665500001</c:v>
                </c:pt>
                <c:pt idx="41">
                  <c:v>266.11592425499998</c:v>
                </c:pt>
                <c:pt idx="42">
                  <c:v>267.00064207000003</c:v>
                </c:pt>
                <c:pt idx="43">
                  <c:v>267.731823905</c:v>
                </c:pt>
                <c:pt idx="44">
                  <c:v>268.33257512500001</c:v>
                </c:pt>
                <c:pt idx="45">
                  <c:v>268.82335835499998</c:v>
                </c:pt>
                <c:pt idx="46">
                  <c:v>269.22209397</c:v>
                </c:pt>
                <c:pt idx="47">
                  <c:v>269.54431466</c:v>
                </c:pt>
                <c:pt idx="48">
                  <c:v>269.80335056500002</c:v>
                </c:pt>
                <c:pt idx="49">
                  <c:v>270.01052448999997</c:v>
                </c:pt>
                <c:pt idx="50">
                  <c:v>270.17532176500004</c:v>
                </c:pt>
                <c:pt idx="51">
                  <c:v>270.305498</c:v>
                </c:pt>
                <c:pt idx="52">
                  <c:v>270.40709757499997</c:v>
                </c:pt>
                <c:pt idx="53">
                  <c:v>270.48437248499999</c:v>
                </c:pt>
                <c:pt idx="54">
                  <c:v>270.53962734999999</c:v>
                </c:pt>
                <c:pt idx="55">
                  <c:v>270.57306417500001</c:v>
                </c:pt>
                <c:pt idx="56">
                  <c:v>270.58272673499999</c:v>
                </c:pt>
                <c:pt idx="57">
                  <c:v>270.56467054500001</c:v>
                </c:pt>
                <c:pt idx="58">
                  <c:v>270.51348332499998</c:v>
                </c:pt>
                <c:pt idx="59">
                  <c:v>270.42325794999999</c:v>
                </c:pt>
                <c:pt idx="60">
                  <c:v>270.28911819000001</c:v>
                </c:pt>
                <c:pt idx="61">
                  <c:v>270.10932921</c:v>
                </c:pt>
                <c:pt idx="62">
                  <c:v>269.88799043500001</c:v>
                </c:pt>
                <c:pt idx="63">
                  <c:v>269.63827886499996</c:v>
                </c:pt>
                <c:pt idx="64">
                  <c:v>269.38622497</c:v>
                </c:pt>
                <c:pt idx="65">
                  <c:v>269.17493695500002</c:v>
                </c:pt>
                <c:pt idx="66">
                  <c:v>269.06980729500003</c:v>
                </c:pt>
                <c:pt idx="67">
                  <c:v>269.16411463500003</c:v>
                </c:pt>
                <c:pt idx="68">
                  <c:v>269.58711961</c:v>
                </c:pt>
                <c:pt idx="69">
                  <c:v>270.50851818499996</c:v>
                </c:pt>
                <c:pt idx="70">
                  <c:v>272.15351756500002</c:v>
                </c:pt>
                <c:pt idx="71">
                  <c:v>274.88907649500004</c:v>
                </c:pt>
                <c:pt idx="72">
                  <c:v>279.17274813500001</c:v>
                </c:pt>
                <c:pt idx="73">
                  <c:v>285.48589523500004</c:v>
                </c:pt>
                <c:pt idx="74">
                  <c:v>294.266544565</c:v>
                </c:pt>
                <c:pt idx="75">
                  <c:v>305.80582716999999</c:v>
                </c:pt>
                <c:pt idx="76">
                  <c:v>320.21841642499999</c:v>
                </c:pt>
                <c:pt idx="77">
                  <c:v>335.38682478500004</c:v>
                </c:pt>
                <c:pt idx="78">
                  <c:v>344.90674192</c:v>
                </c:pt>
                <c:pt idx="79">
                  <c:v>348.06114157499997</c:v>
                </c:pt>
                <c:pt idx="80">
                  <c:v>346.64303964999999</c:v>
                </c:pt>
                <c:pt idx="81">
                  <c:v>341.65597665000001</c:v>
                </c:pt>
                <c:pt idx="82">
                  <c:v>333.95296995000001</c:v>
                </c:pt>
                <c:pt idx="83">
                  <c:v>324.51953201999999</c:v>
                </c:pt>
                <c:pt idx="84">
                  <c:v>314.12517458500002</c:v>
                </c:pt>
                <c:pt idx="85">
                  <c:v>303.65213338000001</c:v>
                </c:pt>
                <c:pt idx="86">
                  <c:v>293.65085111500002</c:v>
                </c:pt>
                <c:pt idx="87">
                  <c:v>284.43608229500001</c:v>
                </c:pt>
                <c:pt idx="88">
                  <c:v>276.26260163000001</c:v>
                </c:pt>
                <c:pt idx="89">
                  <c:v>269.24696354499997</c:v>
                </c:pt>
                <c:pt idx="90">
                  <c:v>263.43226937500003</c:v>
                </c:pt>
                <c:pt idx="91">
                  <c:v>258.78728484999999</c:v>
                </c:pt>
                <c:pt idx="92">
                  <c:v>255.22497330499999</c:v>
                </c:pt>
                <c:pt idx="93">
                  <c:v>252.65008864500001</c:v>
                </c:pt>
                <c:pt idx="94">
                  <c:v>250.91259815499998</c:v>
                </c:pt>
                <c:pt idx="95">
                  <c:v>249.91749733</c:v>
                </c:pt>
                <c:pt idx="96">
                  <c:v>249.51943898999997</c:v>
                </c:pt>
                <c:pt idx="97">
                  <c:v>249.62209235500001</c:v>
                </c:pt>
                <c:pt idx="98">
                  <c:v>250.08118598999999</c:v>
                </c:pt>
                <c:pt idx="99">
                  <c:v>250.82771504999999</c:v>
                </c:pt>
                <c:pt idx="100">
                  <c:v>251.79562329500001</c:v>
                </c:pt>
                <c:pt idx="101">
                  <c:v>252.89761255000002</c:v>
                </c:pt>
                <c:pt idx="102">
                  <c:v>254.08134971999999</c:v>
                </c:pt>
                <c:pt idx="103">
                  <c:v>255.31326151499999</c:v>
                </c:pt>
                <c:pt idx="104">
                  <c:v>256.53870001500002</c:v>
                </c:pt>
                <c:pt idx="105">
                  <c:v>257.72643856000002</c:v>
                </c:pt>
                <c:pt idx="106">
                  <c:v>258.86282269000003</c:v>
                </c:pt>
                <c:pt idx="107">
                  <c:v>259.93867833499996</c:v>
                </c:pt>
                <c:pt idx="108">
                  <c:v>260.93669980999999</c:v>
                </c:pt>
                <c:pt idx="109">
                  <c:v>261.84430780999998</c:v>
                </c:pt>
                <c:pt idx="110">
                  <c:v>262.666477955</c:v>
                </c:pt>
                <c:pt idx="111">
                  <c:v>263.41675632499999</c:v>
                </c:pt>
                <c:pt idx="112">
                  <c:v>264.1072006</c:v>
                </c:pt>
                <c:pt idx="113">
                  <c:v>264.74687777000003</c:v>
                </c:pt>
                <c:pt idx="114">
                  <c:v>265.33292800499999</c:v>
                </c:pt>
                <c:pt idx="115">
                  <c:v>265.86831712000003</c:v>
                </c:pt>
                <c:pt idx="116">
                  <c:v>266.35839849500002</c:v>
                </c:pt>
                <c:pt idx="117">
                  <c:v>266.81021492500003</c:v>
                </c:pt>
                <c:pt idx="118">
                  <c:v>267.22052171000001</c:v>
                </c:pt>
                <c:pt idx="119">
                  <c:v>267.58982205000001</c:v>
                </c:pt>
                <c:pt idx="120">
                  <c:v>267.92954693499996</c:v>
                </c:pt>
                <c:pt idx="121">
                  <c:v>268.25214031500002</c:v>
                </c:pt>
                <c:pt idx="122">
                  <c:v>268.56435010500002</c:v>
                </c:pt>
                <c:pt idx="123">
                  <c:v>268.86753098999998</c:v>
                </c:pt>
                <c:pt idx="124">
                  <c:v>269.15950011000001</c:v>
                </c:pt>
                <c:pt idx="125">
                  <c:v>269.43610681500002</c:v>
                </c:pt>
                <c:pt idx="126">
                  <c:v>269.69469155499996</c:v>
                </c:pt>
                <c:pt idx="127">
                  <c:v>269.93288073999997</c:v>
                </c:pt>
                <c:pt idx="128">
                  <c:v>270.15132515499999</c:v>
                </c:pt>
                <c:pt idx="129">
                  <c:v>270.35388251000001</c:v>
                </c:pt>
                <c:pt idx="130">
                  <c:v>270.54576524999999</c:v>
                </c:pt>
                <c:pt idx="131">
                  <c:v>270.73185925500002</c:v>
                </c:pt>
                <c:pt idx="132">
                  <c:v>270.91567809499998</c:v>
                </c:pt>
                <c:pt idx="133">
                  <c:v>271.098958305</c:v>
                </c:pt>
                <c:pt idx="134">
                  <c:v>271.28193642999997</c:v>
                </c:pt>
                <c:pt idx="135">
                  <c:v>271.46380726999996</c:v>
                </c:pt>
                <c:pt idx="136">
                  <c:v>271.64269366500002</c:v>
                </c:pt>
                <c:pt idx="137">
                  <c:v>271.81869037499996</c:v>
                </c:pt>
                <c:pt idx="138">
                  <c:v>271.99315167999998</c:v>
                </c:pt>
                <c:pt idx="139">
                  <c:v>272.16530691000003</c:v>
                </c:pt>
                <c:pt idx="140">
                  <c:v>272.33191316499995</c:v>
                </c:pt>
                <c:pt idx="141">
                  <c:v>272.48812264499998</c:v>
                </c:pt>
                <c:pt idx="142">
                  <c:v>272.63013261499998</c:v>
                </c:pt>
                <c:pt idx="143">
                  <c:v>272.75694854</c:v>
                </c:pt>
                <c:pt idx="144">
                  <c:v>272.86587082</c:v>
                </c:pt>
                <c:pt idx="145">
                  <c:v>272.95684424500001</c:v>
                </c:pt>
                <c:pt idx="146">
                  <c:v>273.04226617</c:v>
                </c:pt>
                <c:pt idx="147">
                  <c:v>273.13555113999996</c:v>
                </c:pt>
                <c:pt idx="148">
                  <c:v>273.24423471</c:v>
                </c:pt>
                <c:pt idx="149">
                  <c:v>273.36807096999996</c:v>
                </c:pt>
                <c:pt idx="150">
                  <c:v>273.51139924999995</c:v>
                </c:pt>
                <c:pt idx="151">
                  <c:v>273.67240472499998</c:v>
                </c:pt>
                <c:pt idx="152">
                  <c:v>273.84589111499997</c:v>
                </c:pt>
                <c:pt idx="153">
                  <c:v>274.02675654500001</c:v>
                </c:pt>
                <c:pt idx="154">
                  <c:v>274.21287771499999</c:v>
                </c:pt>
                <c:pt idx="155">
                  <c:v>274.402206165</c:v>
                </c:pt>
                <c:pt idx="156">
                  <c:v>274.61449465499999</c:v>
                </c:pt>
                <c:pt idx="157">
                  <c:v>274.85404187</c:v>
                </c:pt>
                <c:pt idx="158">
                  <c:v>275.11613724</c:v>
                </c:pt>
                <c:pt idx="159">
                  <c:v>275.39533666</c:v>
                </c:pt>
                <c:pt idx="160">
                  <c:v>275.68813827999998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1E3-4795-82BF-7C280E6B1A75}"/>
            </c:ext>
          </c:extLst>
        </c:ser>
        <c:ser>
          <c:idx val="6"/>
          <c:order val="12"/>
          <c:tx>
            <c:strRef>
              <c:f>'Temperature-Temp-based'!$B$1</c:f>
              <c:strCache>
                <c:ptCount val="1"/>
                <c:pt idx="0">
                  <c:v>Tape</c:v>
                </c:pt>
              </c:strCache>
            </c:strRef>
          </c:tx>
          <c:spPr>
            <a:ln w="3175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'Temperature-Temp-based'!$B$2:$B$166</c:f>
              <c:numCache>
                <c:formatCode>General</c:formatCode>
                <c:ptCount val="165"/>
                <c:pt idx="0">
                  <c:v>20.059907490000001</c:v>
                </c:pt>
                <c:pt idx="1">
                  <c:v>20.298259080000001</c:v>
                </c:pt>
                <c:pt idx="2">
                  <c:v>20.85704862</c:v>
                </c:pt>
                <c:pt idx="3">
                  <c:v>21.867200579999999</c:v>
                </c:pt>
                <c:pt idx="4">
                  <c:v>23.429556170000001</c:v>
                </c:pt>
                <c:pt idx="5">
                  <c:v>25.61143796</c:v>
                </c:pt>
                <c:pt idx="6">
                  <c:v>28.452832560000001</c:v>
                </c:pt>
                <c:pt idx="7">
                  <c:v>31.975872200000001</c:v>
                </c:pt>
                <c:pt idx="8">
                  <c:v>36.193276769999997</c:v>
                </c:pt>
                <c:pt idx="9">
                  <c:v>41.113704009999999</c:v>
                </c:pt>
                <c:pt idx="10">
                  <c:v>46.743673770000001</c:v>
                </c:pt>
                <c:pt idx="11">
                  <c:v>53.086709589999998</c:v>
                </c:pt>
                <c:pt idx="12">
                  <c:v>60.140717709999997</c:v>
                </c:pt>
                <c:pt idx="13">
                  <c:v>67.89462383</c:v>
                </c:pt>
                <c:pt idx="14">
                  <c:v>76.325103220000003</c:v>
                </c:pt>
                <c:pt idx="15">
                  <c:v>85.394000149999997</c:v>
                </c:pt>
                <c:pt idx="16">
                  <c:v>95.046803780000005</c:v>
                </c:pt>
                <c:pt idx="17">
                  <c:v>105.21235471999999</c:v>
                </c:pt>
                <c:pt idx="18">
                  <c:v>115.80380298</c:v>
                </c:pt>
                <c:pt idx="19">
                  <c:v>126.72071750000001</c:v>
                </c:pt>
                <c:pt idx="20">
                  <c:v>137.85215561999999</c:v>
                </c:pt>
                <c:pt idx="21">
                  <c:v>149.08043609000001</c:v>
                </c:pt>
                <c:pt idx="22">
                  <c:v>160.28532021999999</c:v>
                </c:pt>
                <c:pt idx="23">
                  <c:v>171.34829404999999</c:v>
                </c:pt>
                <c:pt idx="24">
                  <c:v>182.15665905</c:v>
                </c:pt>
                <c:pt idx="25">
                  <c:v>192.60717677</c:v>
                </c:pt>
                <c:pt idx="26">
                  <c:v>202.60906829000001</c:v>
                </c:pt>
                <c:pt idx="27">
                  <c:v>212.08623664000001</c:v>
                </c:pt>
                <c:pt idx="28">
                  <c:v>220.97865042000001</c:v>
                </c:pt>
                <c:pt idx="29">
                  <c:v>229.24289318999999</c:v>
                </c:pt>
                <c:pt idx="30">
                  <c:v>236.85194097999999</c:v>
                </c:pt>
                <c:pt idx="31">
                  <c:v>243.79427358999999</c:v>
                </c:pt>
                <c:pt idx="32">
                  <c:v>250.07245467999999</c:v>
                </c:pt>
                <c:pt idx="33">
                  <c:v>255.70132892000001</c:v>
                </c:pt>
                <c:pt idx="34">
                  <c:v>260.70598530000001</c:v>
                </c:pt>
                <c:pt idx="35">
                  <c:v>265.11962475000001</c:v>
                </c:pt>
                <c:pt idx="36">
                  <c:v>268.98145149999999</c:v>
                </c:pt>
                <c:pt idx="37">
                  <c:v>272.33468467</c:v>
                </c:pt>
                <c:pt idx="38">
                  <c:v>275.22476119999999</c:v>
                </c:pt>
                <c:pt idx="39">
                  <c:v>277.69777647000001</c:v>
                </c:pt>
                <c:pt idx="40">
                  <c:v>279.79918664000002</c:v>
                </c:pt>
                <c:pt idx="41">
                  <c:v>281.57277778000002</c:v>
                </c:pt>
                <c:pt idx="42">
                  <c:v>283.05989139000002</c:v>
                </c:pt>
                <c:pt idx="43">
                  <c:v>284.29888563999998</c:v>
                </c:pt>
                <c:pt idx="44">
                  <c:v>285.32480371000003</c:v>
                </c:pt>
                <c:pt idx="45">
                  <c:v>286.16921739999998</c:v>
                </c:pt>
                <c:pt idx="46">
                  <c:v>286.86021292999999</c:v>
                </c:pt>
                <c:pt idx="47">
                  <c:v>287.42248704999997</c:v>
                </c:pt>
                <c:pt idx="48">
                  <c:v>287.87751908000001</c:v>
                </c:pt>
                <c:pt idx="49">
                  <c:v>288.24377482</c:v>
                </c:pt>
                <c:pt idx="50">
                  <c:v>288.53688037000001</c:v>
                </c:pt>
                <c:pt idx="51">
                  <c:v>288.76969095999999</c:v>
                </c:pt>
                <c:pt idx="52">
                  <c:v>288.95219351999998</c:v>
                </c:pt>
                <c:pt idx="53">
                  <c:v>289.09121814999997</c:v>
                </c:pt>
                <c:pt idx="54">
                  <c:v>289.18998968</c:v>
                </c:pt>
                <c:pt idx="55">
                  <c:v>289.24762368</c:v>
                </c:pt>
                <c:pt idx="56">
                  <c:v>289.25870443000002</c:v>
                </c:pt>
                <c:pt idx="57">
                  <c:v>289.21309341</c:v>
                </c:pt>
                <c:pt idx="58">
                  <c:v>289.0960852</c:v>
                </c:pt>
                <c:pt idx="59">
                  <c:v>288.88896603000001</c:v>
                </c:pt>
                <c:pt idx="60">
                  <c:v>288.57000134999998</c:v>
                </c:pt>
                <c:pt idx="61">
                  <c:v>288.11574440999999</c:v>
                </c:pt>
                <c:pt idx="62">
                  <c:v>287.50253909000003</c:v>
                </c:pt>
                <c:pt idx="63">
                  <c:v>286.70802903999999</c:v>
                </c:pt>
                <c:pt idx="64">
                  <c:v>285.71249964999998</c:v>
                </c:pt>
                <c:pt idx="65">
                  <c:v>284.49990822000001</c:v>
                </c:pt>
                <c:pt idx="66">
                  <c:v>283.05875035000003</c:v>
                </c:pt>
                <c:pt idx="67">
                  <c:v>281.38219872000002</c:v>
                </c:pt>
                <c:pt idx="68">
                  <c:v>279.46910886000001</c:v>
                </c:pt>
                <c:pt idx="69">
                  <c:v>277.32371658</c:v>
                </c:pt>
                <c:pt idx="70">
                  <c:v>274.9578376</c:v>
                </c:pt>
                <c:pt idx="71">
                  <c:v>272.39436903000001</c:v>
                </c:pt>
                <c:pt idx="72">
                  <c:v>269.67058285000002</c:v>
                </c:pt>
                <c:pt idx="73">
                  <c:v>266.84838521</c:v>
                </c:pt>
                <c:pt idx="74">
                  <c:v>264.01171799999997</c:v>
                </c:pt>
                <c:pt idx="75">
                  <c:v>261.25009944999999</c:v>
                </c:pt>
                <c:pt idx="76">
                  <c:v>258.65077384</c:v>
                </c:pt>
                <c:pt idx="77">
                  <c:v>256.28321898000002</c:v>
                </c:pt>
                <c:pt idx="78">
                  <c:v>254.20172844999999</c:v>
                </c:pt>
                <c:pt idx="79">
                  <c:v>252.43779176999999</c:v>
                </c:pt>
                <c:pt idx="80">
                  <c:v>250.99842824000001</c:v>
                </c:pt>
                <c:pt idx="81">
                  <c:v>249.87959502999999</c:v>
                </c:pt>
                <c:pt idx="82">
                  <c:v>249.0752975</c:v>
                </c:pt>
                <c:pt idx="83">
                  <c:v>248.57762711000001</c:v>
                </c:pt>
                <c:pt idx="84">
                  <c:v>248.37933787</c:v>
                </c:pt>
                <c:pt idx="85">
                  <c:v>248.47538008000001</c:v>
                </c:pt>
                <c:pt idx="86">
                  <c:v>248.85875075000001</c:v>
                </c:pt>
                <c:pt idx="87">
                  <c:v>249.5176247</c:v>
                </c:pt>
                <c:pt idx="88">
                  <c:v>250.43165024999999</c:v>
                </c:pt>
                <c:pt idx="89">
                  <c:v>251.57064600000001</c:v>
                </c:pt>
                <c:pt idx="90">
                  <c:v>252.89619116</c:v>
                </c:pt>
                <c:pt idx="91">
                  <c:v>254.36549556</c:v>
                </c:pt>
                <c:pt idx="92">
                  <c:v>255.93390262</c:v>
                </c:pt>
                <c:pt idx="93">
                  <c:v>257.55865804000001</c:v>
                </c:pt>
                <c:pt idx="94">
                  <c:v>259.20156214999997</c:v>
                </c:pt>
                <c:pt idx="95">
                  <c:v>260.83094654000001</c:v>
                </c:pt>
                <c:pt idx="96">
                  <c:v>262.42196388999997</c:v>
                </c:pt>
                <c:pt idx="97">
                  <c:v>263.95625202999997</c:v>
                </c:pt>
                <c:pt idx="98">
                  <c:v>265.42117242</c:v>
                </c:pt>
                <c:pt idx="99">
                  <c:v>266.80865067000002</c:v>
                </c:pt>
                <c:pt idx="100">
                  <c:v>268.11362730000002</c:v>
                </c:pt>
                <c:pt idx="101">
                  <c:v>269.33440322000001</c:v>
                </c:pt>
                <c:pt idx="102">
                  <c:v>270.47278469999998</c:v>
                </c:pt>
                <c:pt idx="103">
                  <c:v>271.53240699999998</c:v>
                </c:pt>
                <c:pt idx="104">
                  <c:v>272.51731066999997</c:v>
                </c:pt>
                <c:pt idx="105">
                  <c:v>273.43218634999999</c:v>
                </c:pt>
                <c:pt idx="106">
                  <c:v>274.28286482999999</c:v>
                </c:pt>
                <c:pt idx="107">
                  <c:v>275.07593331999999</c:v>
                </c:pt>
                <c:pt idx="108">
                  <c:v>275.81712253000001</c:v>
                </c:pt>
                <c:pt idx="109">
                  <c:v>276.51089718999998</c:v>
                </c:pt>
                <c:pt idx="110">
                  <c:v>277.15981463999998</c:v>
                </c:pt>
                <c:pt idx="111">
                  <c:v>277.76554651999999</c:v>
                </c:pt>
                <c:pt idx="112">
                  <c:v>278.32947280000002</c:v>
                </c:pt>
                <c:pt idx="113">
                  <c:v>278.85379253000002</c:v>
                </c:pt>
                <c:pt idx="114">
                  <c:v>279.34050608000001</c:v>
                </c:pt>
                <c:pt idx="115">
                  <c:v>279.79165996</c:v>
                </c:pt>
                <c:pt idx="116">
                  <c:v>280.20970854000001</c:v>
                </c:pt>
                <c:pt idx="117">
                  <c:v>280.59749138000001</c:v>
                </c:pt>
                <c:pt idx="118">
                  <c:v>280.95795456000002</c:v>
                </c:pt>
                <c:pt idx="119">
                  <c:v>281.29378172000003</c:v>
                </c:pt>
                <c:pt idx="120">
                  <c:v>281.60702759999998</c:v>
                </c:pt>
                <c:pt idx="121">
                  <c:v>281.89883173999999</c:v>
                </c:pt>
                <c:pt idx="122">
                  <c:v>282.16953728999999</c:v>
                </c:pt>
                <c:pt idx="123">
                  <c:v>282.41877091999999</c:v>
                </c:pt>
                <c:pt idx="124">
                  <c:v>282.64490898000003</c:v>
                </c:pt>
                <c:pt idx="125">
                  <c:v>282.84658244000002</c:v>
                </c:pt>
                <c:pt idx="126">
                  <c:v>283.02408269</c:v>
                </c:pt>
                <c:pt idx="127">
                  <c:v>283.17966132999999</c:v>
                </c:pt>
                <c:pt idx="128">
                  <c:v>283.31690365999998</c:v>
                </c:pt>
                <c:pt idx="129">
                  <c:v>283.43975575000002</c:v>
                </c:pt>
                <c:pt idx="130">
                  <c:v>283.55167807999999</c:v>
                </c:pt>
                <c:pt idx="131">
                  <c:v>283.65550143000002</c:v>
                </c:pt>
                <c:pt idx="132">
                  <c:v>283.75322044000001</c:v>
                </c:pt>
                <c:pt idx="133">
                  <c:v>283.84577997999997</c:v>
                </c:pt>
                <c:pt idx="134">
                  <c:v>283.93306251000001</c:v>
                </c:pt>
                <c:pt idx="135">
                  <c:v>284.01411542</c:v>
                </c:pt>
                <c:pt idx="136">
                  <c:v>284.08715660000001</c:v>
                </c:pt>
                <c:pt idx="137">
                  <c:v>284.15000813</c:v>
                </c:pt>
                <c:pt idx="138">
                  <c:v>284.20071227</c:v>
                </c:pt>
                <c:pt idx="139">
                  <c:v>284.23795267999998</c:v>
                </c:pt>
                <c:pt idx="140">
                  <c:v>284.26113034999997</c:v>
                </c:pt>
                <c:pt idx="141">
                  <c:v>284.27019185</c:v>
                </c:pt>
                <c:pt idx="142">
                  <c:v>284.26619704000001</c:v>
                </c:pt>
                <c:pt idx="143">
                  <c:v>284.25101436</c:v>
                </c:pt>
                <c:pt idx="144">
                  <c:v>284.22622875000002</c:v>
                </c:pt>
                <c:pt idx="145">
                  <c:v>284.19231989000002</c:v>
                </c:pt>
                <c:pt idx="146">
                  <c:v>284.1487252</c:v>
                </c:pt>
                <c:pt idx="147">
                  <c:v>284.09433940999998</c:v>
                </c:pt>
                <c:pt idx="148">
                  <c:v>284.02797837999998</c:v>
                </c:pt>
                <c:pt idx="149">
                  <c:v>283.94862115000001</c:v>
                </c:pt>
                <c:pt idx="150">
                  <c:v>283.85545510999998</c:v>
                </c:pt>
                <c:pt idx="151">
                  <c:v>283.74800203000001</c:v>
                </c:pt>
                <c:pt idx="152">
                  <c:v>283.62696862000001</c:v>
                </c:pt>
                <c:pt idx="153">
                  <c:v>283.49284233999998</c:v>
                </c:pt>
                <c:pt idx="154">
                  <c:v>283.34537238000001</c:v>
                </c:pt>
                <c:pt idx="155">
                  <c:v>283.18364924999997</c:v>
                </c:pt>
                <c:pt idx="156">
                  <c:v>283.00724883999999</c:v>
                </c:pt>
                <c:pt idx="157">
                  <c:v>282.81578311999999</c:v>
                </c:pt>
                <c:pt idx="158">
                  <c:v>282.60863885999999</c:v>
                </c:pt>
                <c:pt idx="159">
                  <c:v>282.38513296999997</c:v>
                </c:pt>
                <c:pt idx="160">
                  <c:v>282.14413547999999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1E3-4795-82BF-7C280E6B1A75}"/>
            </c:ext>
          </c:extLst>
        </c:ser>
        <c:ser>
          <c:idx val="7"/>
          <c:order val="13"/>
          <c:tx>
            <c:strRef>
              <c:f>'Temperature-Temp-based'!$C$1</c:f>
              <c:strCache>
                <c:ptCount val="1"/>
                <c:pt idx="0">
                  <c:v>Substrate</c:v>
                </c:pt>
              </c:strCache>
            </c:strRef>
          </c:tx>
          <c:spPr>
            <a:ln w="12700">
              <a:solidFill>
                <a:srgbClr val="253FFF"/>
              </a:solidFill>
              <a:prstDash val="solid"/>
            </a:ln>
          </c:spPr>
          <c:marker>
            <c:symbol val="none"/>
          </c:marker>
          <c:val>
            <c:numRef>
              <c:f>'Temperature-Temp-based'!$C$2:$C$166</c:f>
              <c:numCache>
                <c:formatCode>General</c:formatCode>
                <c:ptCount val="165"/>
                <c:pt idx="0">
                  <c:v>21.813727660000001</c:v>
                </c:pt>
                <c:pt idx="1">
                  <c:v>25.93281751</c:v>
                </c:pt>
                <c:pt idx="2">
                  <c:v>32.277732749999998</c:v>
                </c:pt>
                <c:pt idx="3">
                  <c:v>40.373654870000003</c:v>
                </c:pt>
                <c:pt idx="4">
                  <c:v>49.657545130000003</c:v>
                </c:pt>
                <c:pt idx="5">
                  <c:v>59.631366509999999</c:v>
                </c:pt>
                <c:pt idx="6">
                  <c:v>69.915051120000001</c:v>
                </c:pt>
                <c:pt idx="7">
                  <c:v>80.247399650000006</c:v>
                </c:pt>
                <c:pt idx="8">
                  <c:v>90.465299560000005</c:v>
                </c:pt>
                <c:pt idx="9">
                  <c:v>100.47753456</c:v>
                </c:pt>
                <c:pt idx="10">
                  <c:v>110.24066275</c:v>
                </c:pt>
                <c:pt idx="11">
                  <c:v>119.73964343999999</c:v>
                </c:pt>
                <c:pt idx="12">
                  <c:v>128.97356336000001</c:v>
                </c:pt>
                <c:pt idx="13">
                  <c:v>137.94584816</c:v>
                </c:pt>
                <c:pt idx="14">
                  <c:v>146.65808794</c:v>
                </c:pt>
                <c:pt idx="15">
                  <c:v>155.10664080999999</c:v>
                </c:pt>
                <c:pt idx="16">
                  <c:v>163.28129956999999</c:v>
                </c:pt>
                <c:pt idx="17">
                  <c:v>171.16544741000001</c:v>
                </c:pt>
                <c:pt idx="18">
                  <c:v>178.73724000999999</c:v>
                </c:pt>
                <c:pt idx="19">
                  <c:v>185.97142342000001</c:v>
                </c:pt>
                <c:pt idx="20">
                  <c:v>192.84146523000001</c:v>
                </c:pt>
                <c:pt idx="21">
                  <c:v>199.32173922000001</c:v>
                </c:pt>
                <c:pt idx="22">
                  <c:v>205.38954218999999</c:v>
                </c:pt>
                <c:pt idx="23">
                  <c:v>211.02678155000001</c:v>
                </c:pt>
                <c:pt idx="24">
                  <c:v>216.22123822</c:v>
                </c:pt>
                <c:pt idx="25">
                  <c:v>220.96734533</c:v>
                </c:pt>
                <c:pt idx="26">
                  <c:v>225.26648383</c:v>
                </c:pt>
                <c:pt idx="27">
                  <c:v>229.12683435</c:v>
                </c:pt>
                <c:pt idx="28">
                  <c:v>232.56285043</c:v>
                </c:pt>
                <c:pt idx="29">
                  <c:v>235.59444196000001</c:v>
                </c:pt>
                <c:pt idx="30">
                  <c:v>238.24596482000001</c:v>
                </c:pt>
                <c:pt idx="31">
                  <c:v>240.54510782</c:v>
                </c:pt>
                <c:pt idx="32">
                  <c:v>242.52176216999999</c:v>
                </c:pt>
                <c:pt idx="33">
                  <c:v>244.20694544</c:v>
                </c:pt>
                <c:pt idx="34">
                  <c:v>245.63183007999999</c:v>
                </c:pt>
                <c:pt idx="35">
                  <c:v>246.82691321999999</c:v>
                </c:pt>
                <c:pt idx="36">
                  <c:v>247.82134783999999</c:v>
                </c:pt>
                <c:pt idx="37">
                  <c:v>248.64243619999999</c:v>
                </c:pt>
                <c:pt idx="38">
                  <c:v>249.31528444</c:v>
                </c:pt>
                <c:pt idx="39">
                  <c:v>249.86259944</c:v>
                </c:pt>
                <c:pt idx="40">
                  <c:v>250.30460667</c:v>
                </c:pt>
                <c:pt idx="41">
                  <c:v>250.65907073</c:v>
                </c:pt>
                <c:pt idx="42">
                  <c:v>250.94139275000001</c:v>
                </c:pt>
                <c:pt idx="43">
                  <c:v>251.16476216999999</c:v>
                </c:pt>
                <c:pt idx="44">
                  <c:v>251.34034654000001</c:v>
                </c:pt>
                <c:pt idx="45">
                  <c:v>251.47749931000001</c:v>
                </c:pt>
                <c:pt idx="46">
                  <c:v>251.58397500999999</c:v>
                </c:pt>
                <c:pt idx="47">
                  <c:v>251.66614226999999</c:v>
                </c:pt>
                <c:pt idx="48">
                  <c:v>251.72918204999999</c:v>
                </c:pt>
                <c:pt idx="49">
                  <c:v>251.77727415999999</c:v>
                </c:pt>
                <c:pt idx="50">
                  <c:v>251.81376316000001</c:v>
                </c:pt>
                <c:pt idx="51">
                  <c:v>251.84130504000001</c:v>
                </c:pt>
                <c:pt idx="52">
                  <c:v>251.86200163000001</c:v>
                </c:pt>
                <c:pt idx="53">
                  <c:v>251.87752682000001</c:v>
                </c:pt>
                <c:pt idx="54">
                  <c:v>251.88926502000001</c:v>
                </c:pt>
                <c:pt idx="55">
                  <c:v>251.89850466999999</c:v>
                </c:pt>
                <c:pt idx="56">
                  <c:v>251.90674903999999</c:v>
                </c:pt>
                <c:pt idx="57">
                  <c:v>251.91624768</c:v>
                </c:pt>
                <c:pt idx="58">
                  <c:v>251.93088144999999</c:v>
                </c:pt>
                <c:pt idx="59">
                  <c:v>251.95754987000001</c:v>
                </c:pt>
                <c:pt idx="60">
                  <c:v>252.00823503000001</c:v>
                </c:pt>
                <c:pt idx="61">
                  <c:v>252.10291401000001</c:v>
                </c:pt>
                <c:pt idx="62">
                  <c:v>252.27344178000001</c:v>
                </c:pt>
                <c:pt idx="63">
                  <c:v>252.56852868999999</c:v>
                </c:pt>
                <c:pt idx="64">
                  <c:v>253.05995028999999</c:v>
                </c:pt>
                <c:pt idx="65">
                  <c:v>253.84996569</c:v>
                </c:pt>
                <c:pt idx="66">
                  <c:v>255.08086424000001</c:v>
                </c:pt>
                <c:pt idx="67">
                  <c:v>256.94603054999999</c:v>
                </c:pt>
                <c:pt idx="68">
                  <c:v>259.70513036</c:v>
                </c:pt>
                <c:pt idx="69">
                  <c:v>263.69331978999998</c:v>
                </c:pt>
                <c:pt idx="70">
                  <c:v>269.34919753000003</c:v>
                </c:pt>
                <c:pt idx="71">
                  <c:v>277.38378396000002</c:v>
                </c:pt>
                <c:pt idx="72">
                  <c:v>288.67491342</c:v>
                </c:pt>
                <c:pt idx="73">
                  <c:v>304.12340526000003</c:v>
                </c:pt>
                <c:pt idx="74">
                  <c:v>324.52137112999998</c:v>
                </c:pt>
                <c:pt idx="75">
                  <c:v>350.36155488999998</c:v>
                </c:pt>
                <c:pt idx="76">
                  <c:v>381.78605900999997</c:v>
                </c:pt>
                <c:pt idx="77">
                  <c:v>414.49043059000002</c:v>
                </c:pt>
                <c:pt idx="78">
                  <c:v>435.61175538999998</c:v>
                </c:pt>
                <c:pt idx="79">
                  <c:v>443.68449138</c:v>
                </c:pt>
                <c:pt idx="80">
                  <c:v>442.28765105999997</c:v>
                </c:pt>
                <c:pt idx="81">
                  <c:v>433.43235827000001</c:v>
                </c:pt>
                <c:pt idx="82">
                  <c:v>418.83064239999999</c:v>
                </c:pt>
                <c:pt idx="83">
                  <c:v>400.46143692999999</c:v>
                </c:pt>
                <c:pt idx="84">
                  <c:v>379.87101130000002</c:v>
                </c:pt>
                <c:pt idx="85">
                  <c:v>358.82888667999998</c:v>
                </c:pt>
                <c:pt idx="86">
                  <c:v>338.44295147999998</c:v>
                </c:pt>
                <c:pt idx="87">
                  <c:v>319.35453989000001</c:v>
                </c:pt>
                <c:pt idx="88">
                  <c:v>302.09355300999999</c:v>
                </c:pt>
                <c:pt idx="89">
                  <c:v>286.92328108999999</c:v>
                </c:pt>
                <c:pt idx="90">
                  <c:v>273.96834759000001</c:v>
                </c:pt>
                <c:pt idx="91">
                  <c:v>263.20907413999998</c:v>
                </c:pt>
                <c:pt idx="92">
                  <c:v>254.51604398999999</c:v>
                </c:pt>
                <c:pt idx="93">
                  <c:v>247.74151925000001</c:v>
                </c:pt>
                <c:pt idx="94">
                  <c:v>242.62363415999999</c:v>
                </c:pt>
                <c:pt idx="95">
                  <c:v>239.00404811999999</c:v>
                </c:pt>
                <c:pt idx="96">
                  <c:v>236.61691408999999</c:v>
                </c:pt>
                <c:pt idx="97">
                  <c:v>235.28793268000001</c:v>
                </c:pt>
                <c:pt idx="98">
                  <c:v>234.74119956000001</c:v>
                </c:pt>
                <c:pt idx="99">
                  <c:v>234.84677943</c:v>
                </c:pt>
                <c:pt idx="100">
                  <c:v>235.47761929000001</c:v>
                </c:pt>
                <c:pt idx="101">
                  <c:v>236.46082188</c:v>
                </c:pt>
                <c:pt idx="102">
                  <c:v>237.68991474000001</c:v>
                </c:pt>
                <c:pt idx="103">
                  <c:v>239.09411603000001</c:v>
                </c:pt>
                <c:pt idx="104">
                  <c:v>240.56008936000001</c:v>
                </c:pt>
                <c:pt idx="105">
                  <c:v>242.02069076999999</c:v>
                </c:pt>
                <c:pt idx="106">
                  <c:v>243.44278055000001</c:v>
                </c:pt>
                <c:pt idx="107">
                  <c:v>244.80142334999999</c:v>
                </c:pt>
                <c:pt idx="108">
                  <c:v>246.05627709000001</c:v>
                </c:pt>
                <c:pt idx="109">
                  <c:v>247.17771843</c:v>
                </c:pt>
                <c:pt idx="110">
                  <c:v>248.17314127</c:v>
                </c:pt>
                <c:pt idx="111">
                  <c:v>249.06796613</c:v>
                </c:pt>
                <c:pt idx="112">
                  <c:v>249.88492840000001</c:v>
                </c:pt>
                <c:pt idx="113">
                  <c:v>250.63996301</c:v>
                </c:pt>
                <c:pt idx="114">
                  <c:v>251.32534992999999</c:v>
                </c:pt>
                <c:pt idx="115">
                  <c:v>251.94497428</c:v>
                </c:pt>
                <c:pt idx="116">
                  <c:v>252.50708845</c:v>
                </c:pt>
                <c:pt idx="117">
                  <c:v>253.02293847000001</c:v>
                </c:pt>
                <c:pt idx="118">
                  <c:v>253.48308886000001</c:v>
                </c:pt>
                <c:pt idx="119">
                  <c:v>253.88586237999999</c:v>
                </c:pt>
                <c:pt idx="120">
                  <c:v>254.25206627</c:v>
                </c:pt>
                <c:pt idx="121">
                  <c:v>254.60544888999999</c:v>
                </c:pt>
                <c:pt idx="122">
                  <c:v>254.95916292000001</c:v>
                </c:pt>
                <c:pt idx="123">
                  <c:v>255.31629106</c:v>
                </c:pt>
                <c:pt idx="124">
                  <c:v>255.67409124</c:v>
                </c:pt>
                <c:pt idx="125">
                  <c:v>256.02563119000001</c:v>
                </c:pt>
                <c:pt idx="126">
                  <c:v>256.36530041999998</c:v>
                </c:pt>
                <c:pt idx="127">
                  <c:v>256.68610015000002</c:v>
                </c:pt>
                <c:pt idx="128">
                  <c:v>256.98574665000001</c:v>
                </c:pt>
                <c:pt idx="129">
                  <c:v>257.26800926999999</c:v>
                </c:pt>
                <c:pt idx="130">
                  <c:v>257.53985241999999</c:v>
                </c:pt>
                <c:pt idx="131">
                  <c:v>257.80821708000002</c:v>
                </c:pt>
                <c:pt idx="132">
                  <c:v>258.07813575</c:v>
                </c:pt>
                <c:pt idx="133">
                  <c:v>258.35213663000002</c:v>
                </c:pt>
                <c:pt idx="134">
                  <c:v>258.63081034999999</c:v>
                </c:pt>
                <c:pt idx="135">
                  <c:v>258.91349911999998</c:v>
                </c:pt>
                <c:pt idx="136">
                  <c:v>259.19823072999998</c:v>
                </c:pt>
                <c:pt idx="137">
                  <c:v>259.48737261999997</c:v>
                </c:pt>
                <c:pt idx="138">
                  <c:v>259.78559109000003</c:v>
                </c:pt>
                <c:pt idx="139">
                  <c:v>260.09266114000002</c:v>
                </c:pt>
                <c:pt idx="140">
                  <c:v>260.40269597999998</c:v>
                </c:pt>
                <c:pt idx="141">
                  <c:v>260.70605344000001</c:v>
                </c:pt>
                <c:pt idx="142">
                  <c:v>260.99406819000001</c:v>
                </c:pt>
                <c:pt idx="143">
                  <c:v>261.26288271999999</c:v>
                </c:pt>
                <c:pt idx="144">
                  <c:v>261.50551288999998</c:v>
                </c:pt>
                <c:pt idx="145">
                  <c:v>261.72136860000001</c:v>
                </c:pt>
                <c:pt idx="146">
                  <c:v>261.93580714000001</c:v>
                </c:pt>
                <c:pt idx="147">
                  <c:v>262.17676287</c:v>
                </c:pt>
                <c:pt idx="148">
                  <c:v>262.46049104000002</c:v>
                </c:pt>
                <c:pt idx="149">
                  <c:v>262.78752078999997</c:v>
                </c:pt>
                <c:pt idx="150">
                  <c:v>263.16734338999998</c:v>
                </c:pt>
                <c:pt idx="151">
                  <c:v>263.59680742</c:v>
                </c:pt>
                <c:pt idx="152">
                  <c:v>264.06481360999999</c:v>
                </c:pt>
                <c:pt idx="153">
                  <c:v>264.56067074999999</c:v>
                </c:pt>
                <c:pt idx="154">
                  <c:v>265.08038305000002</c:v>
                </c:pt>
                <c:pt idx="155">
                  <c:v>265.62076308000002</c:v>
                </c:pt>
                <c:pt idx="156">
                  <c:v>266.22174046999999</c:v>
                </c:pt>
                <c:pt idx="157">
                  <c:v>266.89230062000001</c:v>
                </c:pt>
                <c:pt idx="158">
                  <c:v>267.62363562000002</c:v>
                </c:pt>
                <c:pt idx="159">
                  <c:v>268.40554035000002</c:v>
                </c:pt>
                <c:pt idx="160">
                  <c:v>269.23214108000002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1E3-4795-82BF-7C280E6B1A75}"/>
            </c:ext>
          </c:extLst>
        </c:ser>
        <c:ser>
          <c:idx val="8"/>
          <c:order val="14"/>
          <c:tx>
            <c:strRef>
              <c:f>'Temperature-Temp-based'!$F$1</c:f>
              <c:strCache>
                <c:ptCount val="1"/>
                <c:pt idx="0">
                  <c:v>Nip point</c:v>
                </c:pt>
              </c:strCache>
            </c:strRef>
          </c:tx>
          <c:spPr>
            <a:ln w="1270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val>
            <c:numRef>
              <c:f>'Temperature-Temp-based'!$F$2:$F$166</c:f>
              <c:numCache>
                <c:formatCode>General</c:formatCode>
                <c:ptCount val="165"/>
                <c:pt idx="0">
                  <c:v>20.936817574999999</c:v>
                </c:pt>
                <c:pt idx="1">
                  <c:v>23.115538295</c:v>
                </c:pt>
                <c:pt idx="2">
                  <c:v>26.567390684999999</c:v>
                </c:pt>
                <c:pt idx="3">
                  <c:v>31.120427724999999</c:v>
                </c:pt>
                <c:pt idx="4">
                  <c:v>36.54355065</c:v>
                </c:pt>
                <c:pt idx="5">
                  <c:v>42.621402234999998</c:v>
                </c:pt>
                <c:pt idx="6">
                  <c:v>49.183941840000003</c:v>
                </c:pt>
                <c:pt idx="7">
                  <c:v>56.111635925000002</c:v>
                </c:pt>
                <c:pt idx="8">
                  <c:v>63.329288165000001</c:v>
                </c:pt>
                <c:pt idx="9">
                  <c:v>70.795619285000001</c:v>
                </c:pt>
                <c:pt idx="10">
                  <c:v>78.49216826</c:v>
                </c:pt>
                <c:pt idx="11">
                  <c:v>86.413176515000004</c:v>
                </c:pt>
                <c:pt idx="12">
                  <c:v>94.557140535000002</c:v>
                </c:pt>
                <c:pt idx="13">
                  <c:v>102.920235995</c:v>
                </c:pt>
                <c:pt idx="14">
                  <c:v>111.49159557999999</c:v>
                </c:pt>
                <c:pt idx="15">
                  <c:v>120.25032048</c:v>
                </c:pt>
                <c:pt idx="16">
                  <c:v>129.164051675</c:v>
                </c:pt>
                <c:pt idx="17">
                  <c:v>138.18890106500001</c:v>
                </c:pt>
                <c:pt idx="18">
                  <c:v>147.270521495</c:v>
                </c:pt>
                <c:pt idx="19">
                  <c:v>156.34607046000002</c:v>
                </c:pt>
                <c:pt idx="20">
                  <c:v>165.346810425</c:v>
                </c:pt>
                <c:pt idx="21">
                  <c:v>174.20108765500001</c:v>
                </c:pt>
                <c:pt idx="22">
                  <c:v>182.83743120499997</c:v>
                </c:pt>
                <c:pt idx="23">
                  <c:v>191.1875378</c:v>
                </c:pt>
                <c:pt idx="24">
                  <c:v>199.188948635</c:v>
                </c:pt>
                <c:pt idx="25">
                  <c:v>206.78726104999998</c:v>
                </c:pt>
                <c:pt idx="26">
                  <c:v>213.93777606</c:v>
                </c:pt>
                <c:pt idx="27">
                  <c:v>220.606535495</c:v>
                </c:pt>
                <c:pt idx="28">
                  <c:v>226.77075042500002</c:v>
                </c:pt>
                <c:pt idx="29">
                  <c:v>232.418667575</c:v>
                </c:pt>
                <c:pt idx="30">
                  <c:v>237.54895290000002</c:v>
                </c:pt>
                <c:pt idx="31">
                  <c:v>242.16969070499999</c:v>
                </c:pt>
                <c:pt idx="32">
                  <c:v>246.29710842499998</c:v>
                </c:pt>
                <c:pt idx="33">
                  <c:v>249.95413718</c:v>
                </c:pt>
                <c:pt idx="34">
                  <c:v>253.16890769</c:v>
                </c:pt>
                <c:pt idx="35">
                  <c:v>255.973268985</c:v>
                </c:pt>
                <c:pt idx="36">
                  <c:v>258.40139966999999</c:v>
                </c:pt>
                <c:pt idx="37">
                  <c:v>260.48856043500001</c:v>
                </c:pt>
                <c:pt idx="38">
                  <c:v>262.27002282000001</c:v>
                </c:pt>
                <c:pt idx="39">
                  <c:v>263.78018795499997</c:v>
                </c:pt>
                <c:pt idx="40">
                  <c:v>265.05189665500001</c:v>
                </c:pt>
                <c:pt idx="41">
                  <c:v>266.11592425499998</c:v>
                </c:pt>
                <c:pt idx="42">
                  <c:v>267.00064207000003</c:v>
                </c:pt>
                <c:pt idx="43">
                  <c:v>267.731823905</c:v>
                </c:pt>
                <c:pt idx="44">
                  <c:v>268.33257512500001</c:v>
                </c:pt>
                <c:pt idx="45">
                  <c:v>268.82335835499998</c:v>
                </c:pt>
                <c:pt idx="46">
                  <c:v>269.22209397</c:v>
                </c:pt>
                <c:pt idx="47">
                  <c:v>269.54431466</c:v>
                </c:pt>
                <c:pt idx="48">
                  <c:v>269.80335056500002</c:v>
                </c:pt>
                <c:pt idx="49">
                  <c:v>270.01052448999997</c:v>
                </c:pt>
                <c:pt idx="50">
                  <c:v>270.17532176500004</c:v>
                </c:pt>
                <c:pt idx="51">
                  <c:v>270.305498</c:v>
                </c:pt>
                <c:pt idx="52">
                  <c:v>270.40709757499997</c:v>
                </c:pt>
                <c:pt idx="53">
                  <c:v>270.48437248499999</c:v>
                </c:pt>
                <c:pt idx="54">
                  <c:v>270.53962734999999</c:v>
                </c:pt>
                <c:pt idx="55">
                  <c:v>270.57306417500001</c:v>
                </c:pt>
                <c:pt idx="56">
                  <c:v>270.58272673499999</c:v>
                </c:pt>
                <c:pt idx="57">
                  <c:v>270.56467054500001</c:v>
                </c:pt>
                <c:pt idx="58">
                  <c:v>270.51348332499998</c:v>
                </c:pt>
                <c:pt idx="59">
                  <c:v>270.42325794999999</c:v>
                </c:pt>
                <c:pt idx="60">
                  <c:v>270.28911819000001</c:v>
                </c:pt>
                <c:pt idx="61">
                  <c:v>270.10932921</c:v>
                </c:pt>
                <c:pt idx="62">
                  <c:v>269.88799043500001</c:v>
                </c:pt>
                <c:pt idx="63">
                  <c:v>269.63827886499996</c:v>
                </c:pt>
                <c:pt idx="64">
                  <c:v>269.38622497</c:v>
                </c:pt>
                <c:pt idx="65">
                  <c:v>269.17493695500002</c:v>
                </c:pt>
                <c:pt idx="66">
                  <c:v>269.06980729500003</c:v>
                </c:pt>
                <c:pt idx="67">
                  <c:v>269.16411463500003</c:v>
                </c:pt>
                <c:pt idx="68">
                  <c:v>269.58711961</c:v>
                </c:pt>
                <c:pt idx="69">
                  <c:v>270.50851818499996</c:v>
                </c:pt>
                <c:pt idx="70">
                  <c:v>272.15351756500002</c:v>
                </c:pt>
                <c:pt idx="71">
                  <c:v>274.88907649500004</c:v>
                </c:pt>
                <c:pt idx="72">
                  <c:v>279.17274813500001</c:v>
                </c:pt>
                <c:pt idx="73">
                  <c:v>285.48589523500004</c:v>
                </c:pt>
                <c:pt idx="74">
                  <c:v>294.266544565</c:v>
                </c:pt>
                <c:pt idx="75">
                  <c:v>305.80582716999999</c:v>
                </c:pt>
                <c:pt idx="76">
                  <c:v>320.21841642499999</c:v>
                </c:pt>
                <c:pt idx="77">
                  <c:v>335.38682478500004</c:v>
                </c:pt>
                <c:pt idx="78">
                  <c:v>344.90674192</c:v>
                </c:pt>
                <c:pt idx="79">
                  <c:v>348.06114157499997</c:v>
                </c:pt>
                <c:pt idx="80">
                  <c:v>346.64303964999999</c:v>
                </c:pt>
                <c:pt idx="81">
                  <c:v>341.65597665000001</c:v>
                </c:pt>
                <c:pt idx="82">
                  <c:v>333.95296995000001</c:v>
                </c:pt>
                <c:pt idx="83">
                  <c:v>324.51953201999999</c:v>
                </c:pt>
                <c:pt idx="84">
                  <c:v>314.12517458500002</c:v>
                </c:pt>
                <c:pt idx="85">
                  <c:v>303.65213338000001</c:v>
                </c:pt>
                <c:pt idx="86">
                  <c:v>293.65085111500002</c:v>
                </c:pt>
                <c:pt idx="87">
                  <c:v>284.43608229500001</c:v>
                </c:pt>
                <c:pt idx="88">
                  <c:v>276.26260163000001</c:v>
                </c:pt>
                <c:pt idx="89">
                  <c:v>269.24696354499997</c:v>
                </c:pt>
                <c:pt idx="90">
                  <c:v>263.43226937500003</c:v>
                </c:pt>
                <c:pt idx="91">
                  <c:v>258.78728484999999</c:v>
                </c:pt>
                <c:pt idx="92">
                  <c:v>255.22497330499999</c:v>
                </c:pt>
                <c:pt idx="93">
                  <c:v>252.65008864500001</c:v>
                </c:pt>
                <c:pt idx="94">
                  <c:v>250.91259815499998</c:v>
                </c:pt>
                <c:pt idx="95">
                  <c:v>249.91749733</c:v>
                </c:pt>
                <c:pt idx="96">
                  <c:v>249.51943898999997</c:v>
                </c:pt>
                <c:pt idx="97">
                  <c:v>249.62209235500001</c:v>
                </c:pt>
                <c:pt idx="98">
                  <c:v>250.08118598999999</c:v>
                </c:pt>
                <c:pt idx="99">
                  <c:v>250.82771504999999</c:v>
                </c:pt>
                <c:pt idx="100">
                  <c:v>251.79562329500001</c:v>
                </c:pt>
                <c:pt idx="101">
                  <c:v>252.89761255000002</c:v>
                </c:pt>
                <c:pt idx="102">
                  <c:v>254.08134971999999</c:v>
                </c:pt>
                <c:pt idx="103">
                  <c:v>255.31326151499999</c:v>
                </c:pt>
                <c:pt idx="104">
                  <c:v>256.53870001500002</c:v>
                </c:pt>
                <c:pt idx="105">
                  <c:v>257.72643856000002</c:v>
                </c:pt>
                <c:pt idx="106">
                  <c:v>258.86282269000003</c:v>
                </c:pt>
                <c:pt idx="107">
                  <c:v>259.93867833499996</c:v>
                </c:pt>
                <c:pt idx="108">
                  <c:v>260.93669980999999</c:v>
                </c:pt>
                <c:pt idx="109">
                  <c:v>261.84430780999998</c:v>
                </c:pt>
                <c:pt idx="110">
                  <c:v>262.666477955</c:v>
                </c:pt>
                <c:pt idx="111">
                  <c:v>263.41675632499999</c:v>
                </c:pt>
                <c:pt idx="112">
                  <c:v>264.1072006</c:v>
                </c:pt>
                <c:pt idx="113">
                  <c:v>264.74687777000003</c:v>
                </c:pt>
                <c:pt idx="114">
                  <c:v>265.33292800499999</c:v>
                </c:pt>
                <c:pt idx="115">
                  <c:v>265.86831712000003</c:v>
                </c:pt>
                <c:pt idx="116">
                  <c:v>266.35839849500002</c:v>
                </c:pt>
                <c:pt idx="117">
                  <c:v>266.81021492500003</c:v>
                </c:pt>
                <c:pt idx="118">
                  <c:v>267.22052171000001</c:v>
                </c:pt>
                <c:pt idx="119">
                  <c:v>267.58982205000001</c:v>
                </c:pt>
                <c:pt idx="120">
                  <c:v>267.92954693499996</c:v>
                </c:pt>
                <c:pt idx="121">
                  <c:v>268.25214031500002</c:v>
                </c:pt>
                <c:pt idx="122">
                  <c:v>268.56435010500002</c:v>
                </c:pt>
                <c:pt idx="123">
                  <c:v>268.86753098999998</c:v>
                </c:pt>
                <c:pt idx="124">
                  <c:v>269.15950011000001</c:v>
                </c:pt>
                <c:pt idx="125">
                  <c:v>269.43610681500002</c:v>
                </c:pt>
                <c:pt idx="126">
                  <c:v>269.69469155499996</c:v>
                </c:pt>
                <c:pt idx="127">
                  <c:v>269.93288073999997</c:v>
                </c:pt>
                <c:pt idx="128">
                  <c:v>270.15132515499999</c:v>
                </c:pt>
                <c:pt idx="129">
                  <c:v>270.35388251000001</c:v>
                </c:pt>
                <c:pt idx="130">
                  <c:v>270.54576524999999</c:v>
                </c:pt>
                <c:pt idx="131">
                  <c:v>270.73185925500002</c:v>
                </c:pt>
                <c:pt idx="132">
                  <c:v>270.91567809499998</c:v>
                </c:pt>
                <c:pt idx="133">
                  <c:v>271.098958305</c:v>
                </c:pt>
                <c:pt idx="134">
                  <c:v>271.28193642999997</c:v>
                </c:pt>
                <c:pt idx="135">
                  <c:v>271.46380726999996</c:v>
                </c:pt>
                <c:pt idx="136">
                  <c:v>271.64269366500002</c:v>
                </c:pt>
                <c:pt idx="137">
                  <c:v>271.81869037499996</c:v>
                </c:pt>
                <c:pt idx="138">
                  <c:v>271.99315167999998</c:v>
                </c:pt>
                <c:pt idx="139">
                  <c:v>272.16530691000003</c:v>
                </c:pt>
                <c:pt idx="140">
                  <c:v>272.33191316499995</c:v>
                </c:pt>
                <c:pt idx="141">
                  <c:v>272.48812264499998</c:v>
                </c:pt>
                <c:pt idx="142">
                  <c:v>272.63013261499998</c:v>
                </c:pt>
                <c:pt idx="143">
                  <c:v>272.75694854</c:v>
                </c:pt>
                <c:pt idx="144">
                  <c:v>272.86587082</c:v>
                </c:pt>
                <c:pt idx="145">
                  <c:v>272.95684424500001</c:v>
                </c:pt>
                <c:pt idx="146">
                  <c:v>273.04226617</c:v>
                </c:pt>
                <c:pt idx="147">
                  <c:v>273.13555113999996</c:v>
                </c:pt>
                <c:pt idx="148">
                  <c:v>273.24423471</c:v>
                </c:pt>
                <c:pt idx="149">
                  <c:v>273.36807096999996</c:v>
                </c:pt>
                <c:pt idx="150">
                  <c:v>273.51139924999995</c:v>
                </c:pt>
                <c:pt idx="151">
                  <c:v>273.67240472499998</c:v>
                </c:pt>
                <c:pt idx="152">
                  <c:v>273.84589111499997</c:v>
                </c:pt>
                <c:pt idx="153">
                  <c:v>274.02675654500001</c:v>
                </c:pt>
                <c:pt idx="154">
                  <c:v>274.21287771499999</c:v>
                </c:pt>
                <c:pt idx="155">
                  <c:v>274.402206165</c:v>
                </c:pt>
                <c:pt idx="156">
                  <c:v>274.61449465499999</c:v>
                </c:pt>
                <c:pt idx="157">
                  <c:v>274.85404187</c:v>
                </c:pt>
                <c:pt idx="158">
                  <c:v>275.11613724</c:v>
                </c:pt>
                <c:pt idx="159">
                  <c:v>275.39533666</c:v>
                </c:pt>
                <c:pt idx="160">
                  <c:v>275.68813827999998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1E3-4795-82BF-7C280E6B1A75}"/>
            </c:ext>
          </c:extLst>
        </c:ser>
        <c:ser>
          <c:idx val="2"/>
          <c:order val="18"/>
          <c:tx>
            <c:strRef>
              <c:f>'Temperature-Temp-based'!$B$1</c:f>
              <c:strCache>
                <c:ptCount val="1"/>
                <c:pt idx="0">
                  <c:v>Tape</c:v>
                </c:pt>
              </c:strCache>
              <c:extLst xmlns:c15="http://schemas.microsoft.com/office/drawing/2012/chart"/>
            </c:strRef>
          </c:tx>
          <c:spPr>
            <a:ln w="3175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'Temperature-Temp-based'!$B$2:$B$166</c:f>
              <c:numCache>
                <c:formatCode>General</c:formatCode>
                <c:ptCount val="165"/>
                <c:pt idx="0">
                  <c:v>20.059907490000001</c:v>
                </c:pt>
                <c:pt idx="1">
                  <c:v>20.298259080000001</c:v>
                </c:pt>
                <c:pt idx="2">
                  <c:v>20.85704862</c:v>
                </c:pt>
                <c:pt idx="3">
                  <c:v>21.867200579999999</c:v>
                </c:pt>
                <c:pt idx="4">
                  <c:v>23.429556170000001</c:v>
                </c:pt>
                <c:pt idx="5">
                  <c:v>25.61143796</c:v>
                </c:pt>
                <c:pt idx="6">
                  <c:v>28.452832560000001</c:v>
                </c:pt>
                <c:pt idx="7">
                  <c:v>31.975872200000001</c:v>
                </c:pt>
                <c:pt idx="8">
                  <c:v>36.193276769999997</c:v>
                </c:pt>
                <c:pt idx="9">
                  <c:v>41.113704009999999</c:v>
                </c:pt>
                <c:pt idx="10">
                  <c:v>46.743673770000001</c:v>
                </c:pt>
                <c:pt idx="11">
                  <c:v>53.086709589999998</c:v>
                </c:pt>
                <c:pt idx="12">
                  <c:v>60.140717709999997</c:v>
                </c:pt>
                <c:pt idx="13">
                  <c:v>67.89462383</c:v>
                </c:pt>
                <c:pt idx="14">
                  <c:v>76.325103220000003</c:v>
                </c:pt>
                <c:pt idx="15">
                  <c:v>85.394000149999997</c:v>
                </c:pt>
                <c:pt idx="16">
                  <c:v>95.046803780000005</c:v>
                </c:pt>
                <c:pt idx="17">
                  <c:v>105.21235471999999</c:v>
                </c:pt>
                <c:pt idx="18">
                  <c:v>115.80380298</c:v>
                </c:pt>
                <c:pt idx="19">
                  <c:v>126.72071750000001</c:v>
                </c:pt>
                <c:pt idx="20">
                  <c:v>137.85215561999999</c:v>
                </c:pt>
                <c:pt idx="21">
                  <c:v>149.08043609000001</c:v>
                </c:pt>
                <c:pt idx="22">
                  <c:v>160.28532021999999</c:v>
                </c:pt>
                <c:pt idx="23">
                  <c:v>171.34829404999999</c:v>
                </c:pt>
                <c:pt idx="24">
                  <c:v>182.15665905</c:v>
                </c:pt>
                <c:pt idx="25">
                  <c:v>192.60717677</c:v>
                </c:pt>
                <c:pt idx="26">
                  <c:v>202.60906829000001</c:v>
                </c:pt>
                <c:pt idx="27">
                  <c:v>212.08623664000001</c:v>
                </c:pt>
                <c:pt idx="28">
                  <c:v>220.97865042000001</c:v>
                </c:pt>
                <c:pt idx="29">
                  <c:v>229.24289318999999</c:v>
                </c:pt>
                <c:pt idx="30">
                  <c:v>236.85194097999999</c:v>
                </c:pt>
                <c:pt idx="31">
                  <c:v>243.79427358999999</c:v>
                </c:pt>
                <c:pt idx="32">
                  <c:v>250.07245467999999</c:v>
                </c:pt>
                <c:pt idx="33">
                  <c:v>255.70132892000001</c:v>
                </c:pt>
                <c:pt idx="34">
                  <c:v>260.70598530000001</c:v>
                </c:pt>
                <c:pt idx="35">
                  <c:v>265.11962475000001</c:v>
                </c:pt>
                <c:pt idx="36">
                  <c:v>268.98145149999999</c:v>
                </c:pt>
                <c:pt idx="37">
                  <c:v>272.33468467</c:v>
                </c:pt>
                <c:pt idx="38">
                  <c:v>275.22476119999999</c:v>
                </c:pt>
                <c:pt idx="39">
                  <c:v>277.69777647000001</c:v>
                </c:pt>
                <c:pt idx="40">
                  <c:v>279.79918664000002</c:v>
                </c:pt>
                <c:pt idx="41">
                  <c:v>281.57277778000002</c:v>
                </c:pt>
                <c:pt idx="42">
                  <c:v>283.05989139000002</c:v>
                </c:pt>
                <c:pt idx="43">
                  <c:v>284.29888563999998</c:v>
                </c:pt>
                <c:pt idx="44">
                  <c:v>285.32480371000003</c:v>
                </c:pt>
                <c:pt idx="45">
                  <c:v>286.16921739999998</c:v>
                </c:pt>
                <c:pt idx="46">
                  <c:v>286.86021292999999</c:v>
                </c:pt>
                <c:pt idx="47">
                  <c:v>287.42248704999997</c:v>
                </c:pt>
                <c:pt idx="48">
                  <c:v>287.87751908000001</c:v>
                </c:pt>
                <c:pt idx="49">
                  <c:v>288.24377482</c:v>
                </c:pt>
                <c:pt idx="50">
                  <c:v>288.53688037000001</c:v>
                </c:pt>
                <c:pt idx="51">
                  <c:v>288.76969095999999</c:v>
                </c:pt>
                <c:pt idx="52">
                  <c:v>288.95219351999998</c:v>
                </c:pt>
                <c:pt idx="53">
                  <c:v>289.09121814999997</c:v>
                </c:pt>
                <c:pt idx="54">
                  <c:v>289.18998968</c:v>
                </c:pt>
                <c:pt idx="55">
                  <c:v>289.24762368</c:v>
                </c:pt>
                <c:pt idx="56">
                  <c:v>289.25870443000002</c:v>
                </c:pt>
                <c:pt idx="57">
                  <c:v>289.21309341</c:v>
                </c:pt>
                <c:pt idx="58">
                  <c:v>289.0960852</c:v>
                </c:pt>
                <c:pt idx="59">
                  <c:v>288.88896603000001</c:v>
                </c:pt>
                <c:pt idx="60">
                  <c:v>288.57000134999998</c:v>
                </c:pt>
                <c:pt idx="61">
                  <c:v>288.11574440999999</c:v>
                </c:pt>
                <c:pt idx="62">
                  <c:v>287.50253909000003</c:v>
                </c:pt>
                <c:pt idx="63">
                  <c:v>286.70802903999999</c:v>
                </c:pt>
                <c:pt idx="64">
                  <c:v>285.71249964999998</c:v>
                </c:pt>
                <c:pt idx="65">
                  <c:v>284.49990822000001</c:v>
                </c:pt>
                <c:pt idx="66">
                  <c:v>283.05875035000003</c:v>
                </c:pt>
                <c:pt idx="67">
                  <c:v>281.38219872000002</c:v>
                </c:pt>
                <c:pt idx="68">
                  <c:v>279.46910886000001</c:v>
                </c:pt>
                <c:pt idx="69">
                  <c:v>277.32371658</c:v>
                </c:pt>
                <c:pt idx="70">
                  <c:v>274.9578376</c:v>
                </c:pt>
                <c:pt idx="71">
                  <c:v>272.39436903000001</c:v>
                </c:pt>
                <c:pt idx="72">
                  <c:v>269.67058285000002</c:v>
                </c:pt>
                <c:pt idx="73">
                  <c:v>266.84838521</c:v>
                </c:pt>
                <c:pt idx="74">
                  <c:v>264.01171799999997</c:v>
                </c:pt>
                <c:pt idx="75">
                  <c:v>261.25009944999999</c:v>
                </c:pt>
                <c:pt idx="76">
                  <c:v>258.65077384</c:v>
                </c:pt>
                <c:pt idx="77">
                  <c:v>256.28321898000002</c:v>
                </c:pt>
                <c:pt idx="78">
                  <c:v>254.20172844999999</c:v>
                </c:pt>
                <c:pt idx="79">
                  <c:v>252.43779176999999</c:v>
                </c:pt>
                <c:pt idx="80">
                  <c:v>250.99842824000001</c:v>
                </c:pt>
                <c:pt idx="81">
                  <c:v>249.87959502999999</c:v>
                </c:pt>
                <c:pt idx="82">
                  <c:v>249.0752975</c:v>
                </c:pt>
                <c:pt idx="83">
                  <c:v>248.57762711000001</c:v>
                </c:pt>
                <c:pt idx="84">
                  <c:v>248.37933787</c:v>
                </c:pt>
                <c:pt idx="85">
                  <c:v>248.47538008000001</c:v>
                </c:pt>
                <c:pt idx="86">
                  <c:v>248.85875075000001</c:v>
                </c:pt>
                <c:pt idx="87">
                  <c:v>249.5176247</c:v>
                </c:pt>
                <c:pt idx="88">
                  <c:v>250.43165024999999</c:v>
                </c:pt>
                <c:pt idx="89">
                  <c:v>251.57064600000001</c:v>
                </c:pt>
                <c:pt idx="90">
                  <c:v>252.89619116</c:v>
                </c:pt>
                <c:pt idx="91">
                  <c:v>254.36549556</c:v>
                </c:pt>
                <c:pt idx="92">
                  <c:v>255.93390262</c:v>
                </c:pt>
                <c:pt idx="93">
                  <c:v>257.55865804000001</c:v>
                </c:pt>
                <c:pt idx="94">
                  <c:v>259.20156214999997</c:v>
                </c:pt>
                <c:pt idx="95">
                  <c:v>260.83094654000001</c:v>
                </c:pt>
                <c:pt idx="96">
                  <c:v>262.42196388999997</c:v>
                </c:pt>
                <c:pt idx="97">
                  <c:v>263.95625202999997</c:v>
                </c:pt>
                <c:pt idx="98">
                  <c:v>265.42117242</c:v>
                </c:pt>
                <c:pt idx="99">
                  <c:v>266.80865067000002</c:v>
                </c:pt>
                <c:pt idx="100">
                  <c:v>268.11362730000002</c:v>
                </c:pt>
                <c:pt idx="101">
                  <c:v>269.33440322000001</c:v>
                </c:pt>
                <c:pt idx="102">
                  <c:v>270.47278469999998</c:v>
                </c:pt>
                <c:pt idx="103">
                  <c:v>271.53240699999998</c:v>
                </c:pt>
                <c:pt idx="104">
                  <c:v>272.51731066999997</c:v>
                </c:pt>
                <c:pt idx="105">
                  <c:v>273.43218634999999</c:v>
                </c:pt>
                <c:pt idx="106">
                  <c:v>274.28286482999999</c:v>
                </c:pt>
                <c:pt idx="107">
                  <c:v>275.07593331999999</c:v>
                </c:pt>
                <c:pt idx="108">
                  <c:v>275.81712253000001</c:v>
                </c:pt>
                <c:pt idx="109">
                  <c:v>276.51089718999998</c:v>
                </c:pt>
                <c:pt idx="110">
                  <c:v>277.15981463999998</c:v>
                </c:pt>
                <c:pt idx="111">
                  <c:v>277.76554651999999</c:v>
                </c:pt>
                <c:pt idx="112">
                  <c:v>278.32947280000002</c:v>
                </c:pt>
                <c:pt idx="113">
                  <c:v>278.85379253000002</c:v>
                </c:pt>
                <c:pt idx="114">
                  <c:v>279.34050608000001</c:v>
                </c:pt>
                <c:pt idx="115">
                  <c:v>279.79165996</c:v>
                </c:pt>
                <c:pt idx="116">
                  <c:v>280.20970854000001</c:v>
                </c:pt>
                <c:pt idx="117">
                  <c:v>280.59749138000001</c:v>
                </c:pt>
                <c:pt idx="118">
                  <c:v>280.95795456000002</c:v>
                </c:pt>
                <c:pt idx="119">
                  <c:v>281.29378172000003</c:v>
                </c:pt>
                <c:pt idx="120">
                  <c:v>281.60702759999998</c:v>
                </c:pt>
                <c:pt idx="121">
                  <c:v>281.89883173999999</c:v>
                </c:pt>
                <c:pt idx="122">
                  <c:v>282.16953728999999</c:v>
                </c:pt>
                <c:pt idx="123">
                  <c:v>282.41877091999999</c:v>
                </c:pt>
                <c:pt idx="124">
                  <c:v>282.64490898000003</c:v>
                </c:pt>
                <c:pt idx="125">
                  <c:v>282.84658244000002</c:v>
                </c:pt>
                <c:pt idx="126">
                  <c:v>283.02408269</c:v>
                </c:pt>
                <c:pt idx="127">
                  <c:v>283.17966132999999</c:v>
                </c:pt>
                <c:pt idx="128">
                  <c:v>283.31690365999998</c:v>
                </c:pt>
                <c:pt idx="129">
                  <c:v>283.43975575000002</c:v>
                </c:pt>
                <c:pt idx="130">
                  <c:v>283.55167807999999</c:v>
                </c:pt>
                <c:pt idx="131">
                  <c:v>283.65550143000002</c:v>
                </c:pt>
                <c:pt idx="132">
                  <c:v>283.75322044000001</c:v>
                </c:pt>
                <c:pt idx="133">
                  <c:v>283.84577997999997</c:v>
                </c:pt>
                <c:pt idx="134">
                  <c:v>283.93306251000001</c:v>
                </c:pt>
                <c:pt idx="135">
                  <c:v>284.01411542</c:v>
                </c:pt>
                <c:pt idx="136">
                  <c:v>284.08715660000001</c:v>
                </c:pt>
                <c:pt idx="137">
                  <c:v>284.15000813</c:v>
                </c:pt>
                <c:pt idx="138">
                  <c:v>284.20071227</c:v>
                </c:pt>
                <c:pt idx="139">
                  <c:v>284.23795267999998</c:v>
                </c:pt>
                <c:pt idx="140">
                  <c:v>284.26113034999997</c:v>
                </c:pt>
                <c:pt idx="141">
                  <c:v>284.27019185</c:v>
                </c:pt>
                <c:pt idx="142">
                  <c:v>284.26619704000001</c:v>
                </c:pt>
                <c:pt idx="143">
                  <c:v>284.25101436</c:v>
                </c:pt>
                <c:pt idx="144">
                  <c:v>284.22622875000002</c:v>
                </c:pt>
                <c:pt idx="145">
                  <c:v>284.19231989000002</c:v>
                </c:pt>
                <c:pt idx="146">
                  <c:v>284.1487252</c:v>
                </c:pt>
                <c:pt idx="147">
                  <c:v>284.09433940999998</c:v>
                </c:pt>
                <c:pt idx="148">
                  <c:v>284.02797837999998</c:v>
                </c:pt>
                <c:pt idx="149">
                  <c:v>283.94862115000001</c:v>
                </c:pt>
                <c:pt idx="150">
                  <c:v>283.85545510999998</c:v>
                </c:pt>
                <c:pt idx="151">
                  <c:v>283.74800203000001</c:v>
                </c:pt>
                <c:pt idx="152">
                  <c:v>283.62696862000001</c:v>
                </c:pt>
                <c:pt idx="153">
                  <c:v>283.49284233999998</c:v>
                </c:pt>
                <c:pt idx="154">
                  <c:v>283.34537238000001</c:v>
                </c:pt>
                <c:pt idx="155">
                  <c:v>283.18364924999997</c:v>
                </c:pt>
                <c:pt idx="156">
                  <c:v>283.00724883999999</c:v>
                </c:pt>
                <c:pt idx="157">
                  <c:v>282.81578311999999</c:v>
                </c:pt>
                <c:pt idx="158">
                  <c:v>282.60863885999999</c:v>
                </c:pt>
                <c:pt idx="159">
                  <c:v>282.38513296999997</c:v>
                </c:pt>
                <c:pt idx="160">
                  <c:v>282.14413547999999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9-F1E3-4795-82BF-7C280E6B1A75}"/>
            </c:ext>
          </c:extLst>
        </c:ser>
        <c:ser>
          <c:idx val="3"/>
          <c:order val="19"/>
          <c:tx>
            <c:strRef>
              <c:f>'Temperature-Temp-based'!$C$1</c:f>
              <c:strCache>
                <c:ptCount val="1"/>
                <c:pt idx="0">
                  <c:v>Substrate</c:v>
                </c:pt>
              </c:strCache>
              <c:extLst xmlns:c15="http://schemas.microsoft.com/office/drawing/2012/chart"/>
            </c:strRef>
          </c:tx>
          <c:spPr>
            <a:ln w="12700">
              <a:solidFill>
                <a:srgbClr val="253FFF"/>
              </a:solidFill>
              <a:prstDash val="solid"/>
            </a:ln>
          </c:spPr>
          <c:marker>
            <c:symbol val="none"/>
          </c:marker>
          <c:val>
            <c:numRef>
              <c:f>'Temperature-Temp-based'!$C$2:$C$166</c:f>
              <c:numCache>
                <c:formatCode>General</c:formatCode>
                <c:ptCount val="165"/>
                <c:pt idx="0">
                  <c:v>21.813727660000001</c:v>
                </c:pt>
                <c:pt idx="1">
                  <c:v>25.93281751</c:v>
                </c:pt>
                <c:pt idx="2">
                  <c:v>32.277732749999998</c:v>
                </c:pt>
                <c:pt idx="3">
                  <c:v>40.373654870000003</c:v>
                </c:pt>
                <c:pt idx="4">
                  <c:v>49.657545130000003</c:v>
                </c:pt>
                <c:pt idx="5">
                  <c:v>59.631366509999999</c:v>
                </c:pt>
                <c:pt idx="6">
                  <c:v>69.915051120000001</c:v>
                </c:pt>
                <c:pt idx="7">
                  <c:v>80.247399650000006</c:v>
                </c:pt>
                <c:pt idx="8">
                  <c:v>90.465299560000005</c:v>
                </c:pt>
                <c:pt idx="9">
                  <c:v>100.47753456</c:v>
                </c:pt>
                <c:pt idx="10">
                  <c:v>110.24066275</c:v>
                </c:pt>
                <c:pt idx="11">
                  <c:v>119.73964343999999</c:v>
                </c:pt>
                <c:pt idx="12">
                  <c:v>128.97356336000001</c:v>
                </c:pt>
                <c:pt idx="13">
                  <c:v>137.94584816</c:v>
                </c:pt>
                <c:pt idx="14">
                  <c:v>146.65808794</c:v>
                </c:pt>
                <c:pt idx="15">
                  <c:v>155.10664080999999</c:v>
                </c:pt>
                <c:pt idx="16">
                  <c:v>163.28129956999999</c:v>
                </c:pt>
                <c:pt idx="17">
                  <c:v>171.16544741000001</c:v>
                </c:pt>
                <c:pt idx="18">
                  <c:v>178.73724000999999</c:v>
                </c:pt>
                <c:pt idx="19">
                  <c:v>185.97142342000001</c:v>
                </c:pt>
                <c:pt idx="20">
                  <c:v>192.84146523000001</c:v>
                </c:pt>
                <c:pt idx="21">
                  <c:v>199.32173922000001</c:v>
                </c:pt>
                <c:pt idx="22">
                  <c:v>205.38954218999999</c:v>
                </c:pt>
                <c:pt idx="23">
                  <c:v>211.02678155000001</c:v>
                </c:pt>
                <c:pt idx="24">
                  <c:v>216.22123822</c:v>
                </c:pt>
                <c:pt idx="25">
                  <c:v>220.96734533</c:v>
                </c:pt>
                <c:pt idx="26">
                  <c:v>225.26648383</c:v>
                </c:pt>
                <c:pt idx="27">
                  <c:v>229.12683435</c:v>
                </c:pt>
                <c:pt idx="28">
                  <c:v>232.56285043</c:v>
                </c:pt>
                <c:pt idx="29">
                  <c:v>235.59444196000001</c:v>
                </c:pt>
                <c:pt idx="30">
                  <c:v>238.24596482000001</c:v>
                </c:pt>
                <c:pt idx="31">
                  <c:v>240.54510782</c:v>
                </c:pt>
                <c:pt idx="32">
                  <c:v>242.52176216999999</c:v>
                </c:pt>
                <c:pt idx="33">
                  <c:v>244.20694544</c:v>
                </c:pt>
                <c:pt idx="34">
                  <c:v>245.63183007999999</c:v>
                </c:pt>
                <c:pt idx="35">
                  <c:v>246.82691321999999</c:v>
                </c:pt>
                <c:pt idx="36">
                  <c:v>247.82134783999999</c:v>
                </c:pt>
                <c:pt idx="37">
                  <c:v>248.64243619999999</c:v>
                </c:pt>
                <c:pt idx="38">
                  <c:v>249.31528444</c:v>
                </c:pt>
                <c:pt idx="39">
                  <c:v>249.86259944</c:v>
                </c:pt>
                <c:pt idx="40">
                  <c:v>250.30460667</c:v>
                </c:pt>
                <c:pt idx="41">
                  <c:v>250.65907073</c:v>
                </c:pt>
                <c:pt idx="42">
                  <c:v>250.94139275000001</c:v>
                </c:pt>
                <c:pt idx="43">
                  <c:v>251.16476216999999</c:v>
                </c:pt>
                <c:pt idx="44">
                  <c:v>251.34034654000001</c:v>
                </c:pt>
                <c:pt idx="45">
                  <c:v>251.47749931000001</c:v>
                </c:pt>
                <c:pt idx="46">
                  <c:v>251.58397500999999</c:v>
                </c:pt>
                <c:pt idx="47">
                  <c:v>251.66614226999999</c:v>
                </c:pt>
                <c:pt idx="48">
                  <c:v>251.72918204999999</c:v>
                </c:pt>
                <c:pt idx="49">
                  <c:v>251.77727415999999</c:v>
                </c:pt>
                <c:pt idx="50">
                  <c:v>251.81376316000001</c:v>
                </c:pt>
                <c:pt idx="51">
                  <c:v>251.84130504000001</c:v>
                </c:pt>
                <c:pt idx="52">
                  <c:v>251.86200163000001</c:v>
                </c:pt>
                <c:pt idx="53">
                  <c:v>251.87752682000001</c:v>
                </c:pt>
                <c:pt idx="54">
                  <c:v>251.88926502000001</c:v>
                </c:pt>
                <c:pt idx="55">
                  <c:v>251.89850466999999</c:v>
                </c:pt>
                <c:pt idx="56">
                  <c:v>251.90674903999999</c:v>
                </c:pt>
                <c:pt idx="57">
                  <c:v>251.91624768</c:v>
                </c:pt>
                <c:pt idx="58">
                  <c:v>251.93088144999999</c:v>
                </c:pt>
                <c:pt idx="59">
                  <c:v>251.95754987000001</c:v>
                </c:pt>
                <c:pt idx="60">
                  <c:v>252.00823503000001</c:v>
                </c:pt>
                <c:pt idx="61">
                  <c:v>252.10291401000001</c:v>
                </c:pt>
                <c:pt idx="62">
                  <c:v>252.27344178000001</c:v>
                </c:pt>
                <c:pt idx="63">
                  <c:v>252.56852868999999</c:v>
                </c:pt>
                <c:pt idx="64">
                  <c:v>253.05995028999999</c:v>
                </c:pt>
                <c:pt idx="65">
                  <c:v>253.84996569</c:v>
                </c:pt>
                <c:pt idx="66">
                  <c:v>255.08086424000001</c:v>
                </c:pt>
                <c:pt idx="67">
                  <c:v>256.94603054999999</c:v>
                </c:pt>
                <c:pt idx="68">
                  <c:v>259.70513036</c:v>
                </c:pt>
                <c:pt idx="69">
                  <c:v>263.69331978999998</c:v>
                </c:pt>
                <c:pt idx="70">
                  <c:v>269.34919753000003</c:v>
                </c:pt>
                <c:pt idx="71">
                  <c:v>277.38378396000002</c:v>
                </c:pt>
                <c:pt idx="72">
                  <c:v>288.67491342</c:v>
                </c:pt>
                <c:pt idx="73">
                  <c:v>304.12340526000003</c:v>
                </c:pt>
                <c:pt idx="74">
                  <c:v>324.52137112999998</c:v>
                </c:pt>
                <c:pt idx="75">
                  <c:v>350.36155488999998</c:v>
                </c:pt>
                <c:pt idx="76">
                  <c:v>381.78605900999997</c:v>
                </c:pt>
                <c:pt idx="77">
                  <c:v>414.49043059000002</c:v>
                </c:pt>
                <c:pt idx="78">
                  <c:v>435.61175538999998</c:v>
                </c:pt>
                <c:pt idx="79">
                  <c:v>443.68449138</c:v>
                </c:pt>
                <c:pt idx="80">
                  <c:v>442.28765105999997</c:v>
                </c:pt>
                <c:pt idx="81">
                  <c:v>433.43235827000001</c:v>
                </c:pt>
                <c:pt idx="82">
                  <c:v>418.83064239999999</c:v>
                </c:pt>
                <c:pt idx="83">
                  <c:v>400.46143692999999</c:v>
                </c:pt>
                <c:pt idx="84">
                  <c:v>379.87101130000002</c:v>
                </c:pt>
                <c:pt idx="85">
                  <c:v>358.82888667999998</c:v>
                </c:pt>
                <c:pt idx="86">
                  <c:v>338.44295147999998</c:v>
                </c:pt>
                <c:pt idx="87">
                  <c:v>319.35453989000001</c:v>
                </c:pt>
                <c:pt idx="88">
                  <c:v>302.09355300999999</c:v>
                </c:pt>
                <c:pt idx="89">
                  <c:v>286.92328108999999</c:v>
                </c:pt>
                <c:pt idx="90">
                  <c:v>273.96834759000001</c:v>
                </c:pt>
                <c:pt idx="91">
                  <c:v>263.20907413999998</c:v>
                </c:pt>
                <c:pt idx="92">
                  <c:v>254.51604398999999</c:v>
                </c:pt>
                <c:pt idx="93">
                  <c:v>247.74151925000001</c:v>
                </c:pt>
                <c:pt idx="94">
                  <c:v>242.62363415999999</c:v>
                </c:pt>
                <c:pt idx="95">
                  <c:v>239.00404811999999</c:v>
                </c:pt>
                <c:pt idx="96">
                  <c:v>236.61691408999999</c:v>
                </c:pt>
                <c:pt idx="97">
                  <c:v>235.28793268000001</c:v>
                </c:pt>
                <c:pt idx="98">
                  <c:v>234.74119956000001</c:v>
                </c:pt>
                <c:pt idx="99">
                  <c:v>234.84677943</c:v>
                </c:pt>
                <c:pt idx="100">
                  <c:v>235.47761929000001</c:v>
                </c:pt>
                <c:pt idx="101">
                  <c:v>236.46082188</c:v>
                </c:pt>
                <c:pt idx="102">
                  <c:v>237.68991474000001</c:v>
                </c:pt>
                <c:pt idx="103">
                  <c:v>239.09411603000001</c:v>
                </c:pt>
                <c:pt idx="104">
                  <c:v>240.56008936000001</c:v>
                </c:pt>
                <c:pt idx="105">
                  <c:v>242.02069076999999</c:v>
                </c:pt>
                <c:pt idx="106">
                  <c:v>243.44278055000001</c:v>
                </c:pt>
                <c:pt idx="107">
                  <c:v>244.80142334999999</c:v>
                </c:pt>
                <c:pt idx="108">
                  <c:v>246.05627709000001</c:v>
                </c:pt>
                <c:pt idx="109">
                  <c:v>247.17771843</c:v>
                </c:pt>
                <c:pt idx="110">
                  <c:v>248.17314127</c:v>
                </c:pt>
                <c:pt idx="111">
                  <c:v>249.06796613</c:v>
                </c:pt>
                <c:pt idx="112">
                  <c:v>249.88492840000001</c:v>
                </c:pt>
                <c:pt idx="113">
                  <c:v>250.63996301</c:v>
                </c:pt>
                <c:pt idx="114">
                  <c:v>251.32534992999999</c:v>
                </c:pt>
                <c:pt idx="115">
                  <c:v>251.94497428</c:v>
                </c:pt>
                <c:pt idx="116">
                  <c:v>252.50708845</c:v>
                </c:pt>
                <c:pt idx="117">
                  <c:v>253.02293847000001</c:v>
                </c:pt>
                <c:pt idx="118">
                  <c:v>253.48308886000001</c:v>
                </c:pt>
                <c:pt idx="119">
                  <c:v>253.88586237999999</c:v>
                </c:pt>
                <c:pt idx="120">
                  <c:v>254.25206627</c:v>
                </c:pt>
                <c:pt idx="121">
                  <c:v>254.60544888999999</c:v>
                </c:pt>
                <c:pt idx="122">
                  <c:v>254.95916292000001</c:v>
                </c:pt>
                <c:pt idx="123">
                  <c:v>255.31629106</c:v>
                </c:pt>
                <c:pt idx="124">
                  <c:v>255.67409124</c:v>
                </c:pt>
                <c:pt idx="125">
                  <c:v>256.02563119000001</c:v>
                </c:pt>
                <c:pt idx="126">
                  <c:v>256.36530041999998</c:v>
                </c:pt>
                <c:pt idx="127">
                  <c:v>256.68610015000002</c:v>
                </c:pt>
                <c:pt idx="128">
                  <c:v>256.98574665000001</c:v>
                </c:pt>
                <c:pt idx="129">
                  <c:v>257.26800926999999</c:v>
                </c:pt>
                <c:pt idx="130">
                  <c:v>257.53985241999999</c:v>
                </c:pt>
                <c:pt idx="131">
                  <c:v>257.80821708000002</c:v>
                </c:pt>
                <c:pt idx="132">
                  <c:v>258.07813575</c:v>
                </c:pt>
                <c:pt idx="133">
                  <c:v>258.35213663000002</c:v>
                </c:pt>
                <c:pt idx="134">
                  <c:v>258.63081034999999</c:v>
                </c:pt>
                <c:pt idx="135">
                  <c:v>258.91349911999998</c:v>
                </c:pt>
                <c:pt idx="136">
                  <c:v>259.19823072999998</c:v>
                </c:pt>
                <c:pt idx="137">
                  <c:v>259.48737261999997</c:v>
                </c:pt>
                <c:pt idx="138">
                  <c:v>259.78559109000003</c:v>
                </c:pt>
                <c:pt idx="139">
                  <c:v>260.09266114000002</c:v>
                </c:pt>
                <c:pt idx="140">
                  <c:v>260.40269597999998</c:v>
                </c:pt>
                <c:pt idx="141">
                  <c:v>260.70605344000001</c:v>
                </c:pt>
                <c:pt idx="142">
                  <c:v>260.99406819000001</c:v>
                </c:pt>
                <c:pt idx="143">
                  <c:v>261.26288271999999</c:v>
                </c:pt>
                <c:pt idx="144">
                  <c:v>261.50551288999998</c:v>
                </c:pt>
                <c:pt idx="145">
                  <c:v>261.72136860000001</c:v>
                </c:pt>
                <c:pt idx="146">
                  <c:v>261.93580714000001</c:v>
                </c:pt>
                <c:pt idx="147">
                  <c:v>262.17676287</c:v>
                </c:pt>
                <c:pt idx="148">
                  <c:v>262.46049104000002</c:v>
                </c:pt>
                <c:pt idx="149">
                  <c:v>262.78752078999997</c:v>
                </c:pt>
                <c:pt idx="150">
                  <c:v>263.16734338999998</c:v>
                </c:pt>
                <c:pt idx="151">
                  <c:v>263.59680742</c:v>
                </c:pt>
                <c:pt idx="152">
                  <c:v>264.06481360999999</c:v>
                </c:pt>
                <c:pt idx="153">
                  <c:v>264.56067074999999</c:v>
                </c:pt>
                <c:pt idx="154">
                  <c:v>265.08038305000002</c:v>
                </c:pt>
                <c:pt idx="155">
                  <c:v>265.62076308000002</c:v>
                </c:pt>
                <c:pt idx="156">
                  <c:v>266.22174046999999</c:v>
                </c:pt>
                <c:pt idx="157">
                  <c:v>266.89230062000001</c:v>
                </c:pt>
                <c:pt idx="158">
                  <c:v>267.62363562000002</c:v>
                </c:pt>
                <c:pt idx="159">
                  <c:v>268.40554035000002</c:v>
                </c:pt>
                <c:pt idx="160">
                  <c:v>269.23214108000002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A-F1E3-4795-82BF-7C280E6B1A75}"/>
            </c:ext>
          </c:extLst>
        </c:ser>
        <c:ser>
          <c:idx val="4"/>
          <c:order val="22"/>
          <c:tx>
            <c:strRef>
              <c:f>'Temperature-Temp-based'!$F$1</c:f>
              <c:strCache>
                <c:ptCount val="1"/>
                <c:pt idx="0">
                  <c:v>Nip point</c:v>
                </c:pt>
              </c:strCache>
              <c:extLst xmlns:c15="http://schemas.microsoft.com/office/drawing/2012/chart"/>
            </c:strRef>
          </c:tx>
          <c:spPr>
            <a:ln w="1270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val>
            <c:numRef>
              <c:f>'Temperature-Temp-based'!$F$2:$F$166</c:f>
              <c:numCache>
                <c:formatCode>General</c:formatCode>
                <c:ptCount val="165"/>
                <c:pt idx="0">
                  <c:v>20.936817574999999</c:v>
                </c:pt>
                <c:pt idx="1">
                  <c:v>23.115538295</c:v>
                </c:pt>
                <c:pt idx="2">
                  <c:v>26.567390684999999</c:v>
                </c:pt>
                <c:pt idx="3">
                  <c:v>31.120427724999999</c:v>
                </c:pt>
                <c:pt idx="4">
                  <c:v>36.54355065</c:v>
                </c:pt>
                <c:pt idx="5">
                  <c:v>42.621402234999998</c:v>
                </c:pt>
                <c:pt idx="6">
                  <c:v>49.183941840000003</c:v>
                </c:pt>
                <c:pt idx="7">
                  <c:v>56.111635925000002</c:v>
                </c:pt>
                <c:pt idx="8">
                  <c:v>63.329288165000001</c:v>
                </c:pt>
                <c:pt idx="9">
                  <c:v>70.795619285000001</c:v>
                </c:pt>
                <c:pt idx="10">
                  <c:v>78.49216826</c:v>
                </c:pt>
                <c:pt idx="11">
                  <c:v>86.413176515000004</c:v>
                </c:pt>
                <c:pt idx="12">
                  <c:v>94.557140535000002</c:v>
                </c:pt>
                <c:pt idx="13">
                  <c:v>102.920235995</c:v>
                </c:pt>
                <c:pt idx="14">
                  <c:v>111.49159557999999</c:v>
                </c:pt>
                <c:pt idx="15">
                  <c:v>120.25032048</c:v>
                </c:pt>
                <c:pt idx="16">
                  <c:v>129.164051675</c:v>
                </c:pt>
                <c:pt idx="17">
                  <c:v>138.18890106500001</c:v>
                </c:pt>
                <c:pt idx="18">
                  <c:v>147.270521495</c:v>
                </c:pt>
                <c:pt idx="19">
                  <c:v>156.34607046000002</c:v>
                </c:pt>
                <c:pt idx="20">
                  <c:v>165.346810425</c:v>
                </c:pt>
                <c:pt idx="21">
                  <c:v>174.20108765500001</c:v>
                </c:pt>
                <c:pt idx="22">
                  <c:v>182.83743120499997</c:v>
                </c:pt>
                <c:pt idx="23">
                  <c:v>191.1875378</c:v>
                </c:pt>
                <c:pt idx="24">
                  <c:v>199.188948635</c:v>
                </c:pt>
                <c:pt idx="25">
                  <c:v>206.78726104999998</c:v>
                </c:pt>
                <c:pt idx="26">
                  <c:v>213.93777606</c:v>
                </c:pt>
                <c:pt idx="27">
                  <c:v>220.606535495</c:v>
                </c:pt>
                <c:pt idx="28">
                  <c:v>226.77075042500002</c:v>
                </c:pt>
                <c:pt idx="29">
                  <c:v>232.418667575</c:v>
                </c:pt>
                <c:pt idx="30">
                  <c:v>237.54895290000002</c:v>
                </c:pt>
                <c:pt idx="31">
                  <c:v>242.16969070499999</c:v>
                </c:pt>
                <c:pt idx="32">
                  <c:v>246.29710842499998</c:v>
                </c:pt>
                <c:pt idx="33">
                  <c:v>249.95413718</c:v>
                </c:pt>
                <c:pt idx="34">
                  <c:v>253.16890769</c:v>
                </c:pt>
                <c:pt idx="35">
                  <c:v>255.973268985</c:v>
                </c:pt>
                <c:pt idx="36">
                  <c:v>258.40139966999999</c:v>
                </c:pt>
                <c:pt idx="37">
                  <c:v>260.48856043500001</c:v>
                </c:pt>
                <c:pt idx="38">
                  <c:v>262.27002282000001</c:v>
                </c:pt>
                <c:pt idx="39">
                  <c:v>263.78018795499997</c:v>
                </c:pt>
                <c:pt idx="40">
                  <c:v>265.05189665500001</c:v>
                </c:pt>
                <c:pt idx="41">
                  <c:v>266.11592425499998</c:v>
                </c:pt>
                <c:pt idx="42">
                  <c:v>267.00064207000003</c:v>
                </c:pt>
                <c:pt idx="43">
                  <c:v>267.731823905</c:v>
                </c:pt>
                <c:pt idx="44">
                  <c:v>268.33257512500001</c:v>
                </c:pt>
                <c:pt idx="45">
                  <c:v>268.82335835499998</c:v>
                </c:pt>
                <c:pt idx="46">
                  <c:v>269.22209397</c:v>
                </c:pt>
                <c:pt idx="47">
                  <c:v>269.54431466</c:v>
                </c:pt>
                <c:pt idx="48">
                  <c:v>269.80335056500002</c:v>
                </c:pt>
                <c:pt idx="49">
                  <c:v>270.01052448999997</c:v>
                </c:pt>
                <c:pt idx="50">
                  <c:v>270.17532176500004</c:v>
                </c:pt>
                <c:pt idx="51">
                  <c:v>270.305498</c:v>
                </c:pt>
                <c:pt idx="52">
                  <c:v>270.40709757499997</c:v>
                </c:pt>
                <c:pt idx="53">
                  <c:v>270.48437248499999</c:v>
                </c:pt>
                <c:pt idx="54">
                  <c:v>270.53962734999999</c:v>
                </c:pt>
                <c:pt idx="55">
                  <c:v>270.57306417500001</c:v>
                </c:pt>
                <c:pt idx="56">
                  <c:v>270.58272673499999</c:v>
                </c:pt>
                <c:pt idx="57">
                  <c:v>270.56467054500001</c:v>
                </c:pt>
                <c:pt idx="58">
                  <c:v>270.51348332499998</c:v>
                </c:pt>
                <c:pt idx="59">
                  <c:v>270.42325794999999</c:v>
                </c:pt>
                <c:pt idx="60">
                  <c:v>270.28911819000001</c:v>
                </c:pt>
                <c:pt idx="61">
                  <c:v>270.10932921</c:v>
                </c:pt>
                <c:pt idx="62">
                  <c:v>269.88799043500001</c:v>
                </c:pt>
                <c:pt idx="63">
                  <c:v>269.63827886499996</c:v>
                </c:pt>
                <c:pt idx="64">
                  <c:v>269.38622497</c:v>
                </c:pt>
                <c:pt idx="65">
                  <c:v>269.17493695500002</c:v>
                </c:pt>
                <c:pt idx="66">
                  <c:v>269.06980729500003</c:v>
                </c:pt>
                <c:pt idx="67">
                  <c:v>269.16411463500003</c:v>
                </c:pt>
                <c:pt idx="68">
                  <c:v>269.58711961</c:v>
                </c:pt>
                <c:pt idx="69">
                  <c:v>270.50851818499996</c:v>
                </c:pt>
                <c:pt idx="70">
                  <c:v>272.15351756500002</c:v>
                </c:pt>
                <c:pt idx="71">
                  <c:v>274.88907649500004</c:v>
                </c:pt>
                <c:pt idx="72">
                  <c:v>279.17274813500001</c:v>
                </c:pt>
                <c:pt idx="73">
                  <c:v>285.48589523500004</c:v>
                </c:pt>
                <c:pt idx="74">
                  <c:v>294.266544565</c:v>
                </c:pt>
                <c:pt idx="75">
                  <c:v>305.80582716999999</c:v>
                </c:pt>
                <c:pt idx="76">
                  <c:v>320.21841642499999</c:v>
                </c:pt>
                <c:pt idx="77">
                  <c:v>335.38682478500004</c:v>
                </c:pt>
                <c:pt idx="78">
                  <c:v>344.90674192</c:v>
                </c:pt>
                <c:pt idx="79">
                  <c:v>348.06114157499997</c:v>
                </c:pt>
                <c:pt idx="80">
                  <c:v>346.64303964999999</c:v>
                </c:pt>
                <c:pt idx="81">
                  <c:v>341.65597665000001</c:v>
                </c:pt>
                <c:pt idx="82">
                  <c:v>333.95296995000001</c:v>
                </c:pt>
                <c:pt idx="83">
                  <c:v>324.51953201999999</c:v>
                </c:pt>
                <c:pt idx="84">
                  <c:v>314.12517458500002</c:v>
                </c:pt>
                <c:pt idx="85">
                  <c:v>303.65213338000001</c:v>
                </c:pt>
                <c:pt idx="86">
                  <c:v>293.65085111500002</c:v>
                </c:pt>
                <c:pt idx="87">
                  <c:v>284.43608229500001</c:v>
                </c:pt>
                <c:pt idx="88">
                  <c:v>276.26260163000001</c:v>
                </c:pt>
                <c:pt idx="89">
                  <c:v>269.24696354499997</c:v>
                </c:pt>
                <c:pt idx="90">
                  <c:v>263.43226937500003</c:v>
                </c:pt>
                <c:pt idx="91">
                  <c:v>258.78728484999999</c:v>
                </c:pt>
                <c:pt idx="92">
                  <c:v>255.22497330499999</c:v>
                </c:pt>
                <c:pt idx="93">
                  <c:v>252.65008864500001</c:v>
                </c:pt>
                <c:pt idx="94">
                  <c:v>250.91259815499998</c:v>
                </c:pt>
                <c:pt idx="95">
                  <c:v>249.91749733</c:v>
                </c:pt>
                <c:pt idx="96">
                  <c:v>249.51943898999997</c:v>
                </c:pt>
                <c:pt idx="97">
                  <c:v>249.62209235500001</c:v>
                </c:pt>
                <c:pt idx="98">
                  <c:v>250.08118598999999</c:v>
                </c:pt>
                <c:pt idx="99">
                  <c:v>250.82771504999999</c:v>
                </c:pt>
                <c:pt idx="100">
                  <c:v>251.79562329500001</c:v>
                </c:pt>
                <c:pt idx="101">
                  <c:v>252.89761255000002</c:v>
                </c:pt>
                <c:pt idx="102">
                  <c:v>254.08134971999999</c:v>
                </c:pt>
                <c:pt idx="103">
                  <c:v>255.31326151499999</c:v>
                </c:pt>
                <c:pt idx="104">
                  <c:v>256.53870001500002</c:v>
                </c:pt>
                <c:pt idx="105">
                  <c:v>257.72643856000002</c:v>
                </c:pt>
                <c:pt idx="106">
                  <c:v>258.86282269000003</c:v>
                </c:pt>
                <c:pt idx="107">
                  <c:v>259.93867833499996</c:v>
                </c:pt>
                <c:pt idx="108">
                  <c:v>260.93669980999999</c:v>
                </c:pt>
                <c:pt idx="109">
                  <c:v>261.84430780999998</c:v>
                </c:pt>
                <c:pt idx="110">
                  <c:v>262.666477955</c:v>
                </c:pt>
                <c:pt idx="111">
                  <c:v>263.41675632499999</c:v>
                </c:pt>
                <c:pt idx="112">
                  <c:v>264.1072006</c:v>
                </c:pt>
                <c:pt idx="113">
                  <c:v>264.74687777000003</c:v>
                </c:pt>
                <c:pt idx="114">
                  <c:v>265.33292800499999</c:v>
                </c:pt>
                <c:pt idx="115">
                  <c:v>265.86831712000003</c:v>
                </c:pt>
                <c:pt idx="116">
                  <c:v>266.35839849500002</c:v>
                </c:pt>
                <c:pt idx="117">
                  <c:v>266.81021492500003</c:v>
                </c:pt>
                <c:pt idx="118">
                  <c:v>267.22052171000001</c:v>
                </c:pt>
                <c:pt idx="119">
                  <c:v>267.58982205000001</c:v>
                </c:pt>
                <c:pt idx="120">
                  <c:v>267.92954693499996</c:v>
                </c:pt>
                <c:pt idx="121">
                  <c:v>268.25214031500002</c:v>
                </c:pt>
                <c:pt idx="122">
                  <c:v>268.56435010500002</c:v>
                </c:pt>
                <c:pt idx="123">
                  <c:v>268.86753098999998</c:v>
                </c:pt>
                <c:pt idx="124">
                  <c:v>269.15950011000001</c:v>
                </c:pt>
                <c:pt idx="125">
                  <c:v>269.43610681500002</c:v>
                </c:pt>
                <c:pt idx="126">
                  <c:v>269.69469155499996</c:v>
                </c:pt>
                <c:pt idx="127">
                  <c:v>269.93288073999997</c:v>
                </c:pt>
                <c:pt idx="128">
                  <c:v>270.15132515499999</c:v>
                </c:pt>
                <c:pt idx="129">
                  <c:v>270.35388251000001</c:v>
                </c:pt>
                <c:pt idx="130">
                  <c:v>270.54576524999999</c:v>
                </c:pt>
                <c:pt idx="131">
                  <c:v>270.73185925500002</c:v>
                </c:pt>
                <c:pt idx="132">
                  <c:v>270.91567809499998</c:v>
                </c:pt>
                <c:pt idx="133">
                  <c:v>271.098958305</c:v>
                </c:pt>
                <c:pt idx="134">
                  <c:v>271.28193642999997</c:v>
                </c:pt>
                <c:pt idx="135">
                  <c:v>271.46380726999996</c:v>
                </c:pt>
                <c:pt idx="136">
                  <c:v>271.64269366500002</c:v>
                </c:pt>
                <c:pt idx="137">
                  <c:v>271.81869037499996</c:v>
                </c:pt>
                <c:pt idx="138">
                  <c:v>271.99315167999998</c:v>
                </c:pt>
                <c:pt idx="139">
                  <c:v>272.16530691000003</c:v>
                </c:pt>
                <c:pt idx="140">
                  <c:v>272.33191316499995</c:v>
                </c:pt>
                <c:pt idx="141">
                  <c:v>272.48812264499998</c:v>
                </c:pt>
                <c:pt idx="142">
                  <c:v>272.63013261499998</c:v>
                </c:pt>
                <c:pt idx="143">
                  <c:v>272.75694854</c:v>
                </c:pt>
                <c:pt idx="144">
                  <c:v>272.86587082</c:v>
                </c:pt>
                <c:pt idx="145">
                  <c:v>272.95684424500001</c:v>
                </c:pt>
                <c:pt idx="146">
                  <c:v>273.04226617</c:v>
                </c:pt>
                <c:pt idx="147">
                  <c:v>273.13555113999996</c:v>
                </c:pt>
                <c:pt idx="148">
                  <c:v>273.24423471</c:v>
                </c:pt>
                <c:pt idx="149">
                  <c:v>273.36807096999996</c:v>
                </c:pt>
                <c:pt idx="150">
                  <c:v>273.51139924999995</c:v>
                </c:pt>
                <c:pt idx="151">
                  <c:v>273.67240472499998</c:v>
                </c:pt>
                <c:pt idx="152">
                  <c:v>273.84589111499997</c:v>
                </c:pt>
                <c:pt idx="153">
                  <c:v>274.02675654500001</c:v>
                </c:pt>
                <c:pt idx="154">
                  <c:v>274.21287771499999</c:v>
                </c:pt>
                <c:pt idx="155">
                  <c:v>274.402206165</c:v>
                </c:pt>
                <c:pt idx="156">
                  <c:v>274.61449465499999</c:v>
                </c:pt>
                <c:pt idx="157">
                  <c:v>274.85404187</c:v>
                </c:pt>
                <c:pt idx="158">
                  <c:v>275.11613724</c:v>
                </c:pt>
                <c:pt idx="159">
                  <c:v>275.39533666</c:v>
                </c:pt>
                <c:pt idx="160">
                  <c:v>275.68813827999998</c:v>
                </c:pt>
              </c:numCache>
              <c:extLst xmlns:c15="http://schemas.microsoft.com/office/drawing/2012/chart"/>
            </c:numRef>
          </c:val>
          <c:smooth val="1"/>
          <c:extLst xmlns:c15="http://schemas.microsoft.com/office/drawing/2012/chart">
            <c:ext xmlns:c16="http://schemas.microsoft.com/office/drawing/2014/chart" uri="{C3380CC4-5D6E-409C-BE32-E72D297353CC}">
              <c16:uniqueId val="{0000000B-F1E3-4795-82BF-7C280E6B1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598456"/>
        <c:axId val="398599768"/>
        <c:extLst>
          <c:ext xmlns:c15="http://schemas.microsoft.com/office/drawing/2012/chart" uri="{02D57815-91ED-43cb-92C2-25804820EDAC}">
            <c15:filteredLineSeries>
              <c15:ser>
                <c:idx val="15"/>
                <c:order val="3"/>
                <c:tx>
                  <c:strRef>
                    <c:extLst>
                      <c:ext uri="{02D57815-91ED-43cb-92C2-25804820EDAC}">
                        <c15:formulaRef>
                          <c15:sqref>'Temperature-Temp-based'!$G$1</c15:sqref>
                        </c15:formulaRef>
                      </c:ext>
                    </c:extLst>
                    <c:strCache>
                      <c:ptCount val="1"/>
                      <c:pt idx="0">
                        <c:v>Nip point (opt)</c:v>
                      </c:pt>
                    </c:strCache>
                  </c:strRef>
                </c:tx>
                <c:spPr>
                  <a:ln w="19050">
                    <a:solidFill>
                      <a:srgbClr val="FF0000"/>
                    </a:solidFill>
                    <a:prstDash val="solid"/>
                  </a:ln>
                </c:spPr>
                <c:marker>
                  <c:symbol val="none"/>
                </c:marker>
                <c:val>
                  <c:numRef>
                    <c:extLst>
                      <c:ext uri="{02D57815-91ED-43cb-92C2-25804820EDAC}">
                        <c15:formulaRef>
                          <c15:sqref>'Temperature-Temp-based'!$G$2:$G$166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270.16993609500003</c:v>
                      </c:pt>
                      <c:pt idx="50">
                        <c:v>270.255588805</c:v>
                      </c:pt>
                      <c:pt idx="51">
                        <c:v>270.290305945</c:v>
                      </c:pt>
                      <c:pt idx="52">
                        <c:v>270.29605432</c:v>
                      </c:pt>
                      <c:pt idx="53">
                        <c:v>270.28723070500001</c:v>
                      </c:pt>
                      <c:pt idx="54">
                        <c:v>270.27333407499998</c:v>
                      </c:pt>
                      <c:pt idx="55">
                        <c:v>270.26106721000002</c:v>
                      </c:pt>
                      <c:pt idx="56">
                        <c:v>270.25271946999999</c:v>
                      </c:pt>
                      <c:pt idx="57">
                        <c:v>270.23057733500002</c:v>
                      </c:pt>
                      <c:pt idx="58">
                        <c:v>270.19214352</c:v>
                      </c:pt>
                      <c:pt idx="59">
                        <c:v>270.14637571499998</c:v>
                      </c:pt>
                      <c:pt idx="60">
                        <c:v>270.08983284999999</c:v>
                      </c:pt>
                      <c:pt idx="61">
                        <c:v>270.01975873499998</c:v>
                      </c:pt>
                      <c:pt idx="62">
                        <c:v>269.93299531499997</c:v>
                      </c:pt>
                      <c:pt idx="63">
                        <c:v>269.80267158499998</c:v>
                      </c:pt>
                      <c:pt idx="64">
                        <c:v>269.62305435500002</c:v>
                      </c:pt>
                      <c:pt idx="65">
                        <c:v>269.39996411999999</c:v>
                      </c:pt>
                      <c:pt idx="66">
                        <c:v>269.20375788500002</c:v>
                      </c:pt>
                      <c:pt idx="67">
                        <c:v>269.08429286000001</c:v>
                      </c:pt>
                      <c:pt idx="68">
                        <c:v>269.06017501999997</c:v>
                      </c:pt>
                      <c:pt idx="69">
                        <c:v>269.28912675000004</c:v>
                      </c:pt>
                      <c:pt idx="70">
                        <c:v>269.60329337000002</c:v>
                      </c:pt>
                      <c:pt idx="71">
                        <c:v>269.85315249999996</c:v>
                      </c:pt>
                      <c:pt idx="72">
                        <c:v>269.98524944999997</c:v>
                      </c:pt>
                      <c:pt idx="73">
                        <c:v>270.01716246499996</c:v>
                      </c:pt>
                      <c:pt idx="74">
                        <c:v>270.01298868499998</c:v>
                      </c:pt>
                      <c:pt idx="75">
                        <c:v>269.97596513500002</c:v>
                      </c:pt>
                      <c:pt idx="76">
                        <c:v>270.18802352500001</c:v>
                      </c:pt>
                      <c:pt idx="77">
                        <c:v>271.12043993999998</c:v>
                      </c:pt>
                      <c:pt idx="78">
                        <c:v>271.66815324499998</c:v>
                      </c:pt>
                      <c:pt idx="79">
                        <c:v>271.348928435</c:v>
                      </c:pt>
                      <c:pt idx="80">
                        <c:v>270.98694985499998</c:v>
                      </c:pt>
                      <c:pt idx="81">
                        <c:v>270.74014946</c:v>
                      </c:pt>
                      <c:pt idx="82">
                        <c:v>270.45322999000001</c:v>
                      </c:pt>
                      <c:pt idx="83">
                        <c:v>270.23086696500002</c:v>
                      </c:pt>
                      <c:pt idx="84">
                        <c:v>269.95823282499998</c:v>
                      </c:pt>
                      <c:pt idx="85">
                        <c:v>269.86110200999997</c:v>
                      </c:pt>
                      <c:pt idx="86">
                        <c:v>269.89447474000002</c:v>
                      </c:pt>
                      <c:pt idx="87">
                        <c:v>269.90697778000003</c:v>
                      </c:pt>
                      <c:pt idx="88">
                        <c:v>269.88701376500001</c:v>
                      </c:pt>
                      <c:pt idx="89">
                        <c:v>269.86787594499998</c:v>
                      </c:pt>
                      <c:pt idx="90">
                        <c:v>269.868910175</c:v>
                      </c:pt>
                      <c:pt idx="91">
                        <c:v>269.88246072499999</c:v>
                      </c:pt>
                      <c:pt idx="92">
                        <c:v>269.868184165</c:v>
                      </c:pt>
                      <c:pt idx="93">
                        <c:v>269.878380015</c:v>
                      </c:pt>
                      <c:pt idx="94">
                        <c:v>269.896682145</c:v>
                      </c:pt>
                      <c:pt idx="95">
                        <c:v>269.92572200500001</c:v>
                      </c:pt>
                      <c:pt idx="96">
                        <c:v>269.93109497500001</c:v>
                      </c:pt>
                      <c:pt idx="97">
                        <c:v>269.95084456500001</c:v>
                      </c:pt>
                      <c:pt idx="98">
                        <c:v>269.96370385</c:v>
                      </c:pt>
                      <c:pt idx="99">
                        <c:v>269.98949865999998</c:v>
                      </c:pt>
                      <c:pt idx="100">
                        <c:v>270.06888641499995</c:v>
                      </c:pt>
                      <c:pt idx="101">
                        <c:v>270.20162081000001</c:v>
                      </c:pt>
                      <c:pt idx="102">
                        <c:v>270.37959423000001</c:v>
                      </c:pt>
                      <c:pt idx="103">
                        <c:v>270.65083564999998</c:v>
                      </c:pt>
                      <c:pt idx="104">
                        <c:v>270.98941253999999</c:v>
                      </c:pt>
                      <c:pt idx="105">
                        <c:v>271.21600309999997</c:v>
                      </c:pt>
                      <c:pt idx="106">
                        <c:v>271.26301515500001</c:v>
                      </c:pt>
                      <c:pt idx="107">
                        <c:v>271.14746184500001</c:v>
                      </c:pt>
                      <c:pt idx="108">
                        <c:v>270.97043199500001</c:v>
                      </c:pt>
                      <c:pt idx="109">
                        <c:v>270.77467381500003</c:v>
                      </c:pt>
                      <c:pt idx="110">
                        <c:v>270.55898316499997</c:v>
                      </c:pt>
                      <c:pt idx="111">
                        <c:v>270.33496395999998</c:v>
                      </c:pt>
                      <c:pt idx="112">
                        <c:v>270.12208896999999</c:v>
                      </c:pt>
                      <c:pt idx="113">
                        <c:v>269.93643593000002</c:v>
                      </c:pt>
                      <c:pt idx="114">
                        <c:v>269.88348497499999</c:v>
                      </c:pt>
                      <c:pt idx="115">
                        <c:v>269.91134266500001</c:v>
                      </c:pt>
                      <c:pt idx="116">
                        <c:v>269.94125186500003</c:v>
                      </c:pt>
                      <c:pt idx="117">
                        <c:v>269.95917657000001</c:v>
                      </c:pt>
                      <c:pt idx="118">
                        <c:v>269.96932262000001</c:v>
                      </c:pt>
                      <c:pt idx="119">
                        <c:v>269.96982023499999</c:v>
                      </c:pt>
                      <c:pt idx="120">
                        <c:v>269.93420662</c:v>
                      </c:pt>
                      <c:pt idx="121">
                        <c:v>269.87346127000001</c:v>
                      </c:pt>
                      <c:pt idx="122">
                        <c:v>269.82002478999999</c:v>
                      </c:pt>
                      <c:pt idx="123">
                        <c:v>269.79181189999997</c:v>
                      </c:pt>
                      <c:pt idx="124">
                        <c:v>269.79251384999998</c:v>
                      </c:pt>
                      <c:pt idx="125">
                        <c:v>269.828191135</c:v>
                      </c:pt>
                      <c:pt idx="126">
                        <c:v>269.90099318</c:v>
                      </c:pt>
                      <c:pt idx="127">
                        <c:v>269.99203010000002</c:v>
                      </c:pt>
                      <c:pt idx="128">
                        <c:v>270.08098677999999</c:v>
                      </c:pt>
                      <c:pt idx="129">
                        <c:v>270.15043489999999</c:v>
                      </c:pt>
                      <c:pt idx="130">
                        <c:v>270.19866810999997</c:v>
                      </c:pt>
                      <c:pt idx="131">
                        <c:v>270.229357935</c:v>
                      </c:pt>
                      <c:pt idx="132">
                        <c:v>270.25058623500001</c:v>
                      </c:pt>
                      <c:pt idx="133">
                        <c:v>270.26337125999999</c:v>
                      </c:pt>
                      <c:pt idx="134">
                        <c:v>270.25878455999998</c:v>
                      </c:pt>
                      <c:pt idx="135">
                        <c:v>270.23893794999998</c:v>
                      </c:pt>
                      <c:pt idx="136">
                        <c:v>270.21262523999997</c:v>
                      </c:pt>
                      <c:pt idx="137">
                        <c:v>270.17655590499999</c:v>
                      </c:pt>
                      <c:pt idx="138">
                        <c:v>270.13778747999999</c:v>
                      </c:pt>
                      <c:pt idx="139">
                        <c:v>270.09637201499999</c:v>
                      </c:pt>
                      <c:pt idx="140">
                        <c:v>270.04821329499998</c:v>
                      </c:pt>
                      <c:pt idx="141">
                        <c:v>269.99785175</c:v>
                      </c:pt>
                      <c:pt idx="142">
                        <c:v>269.94939744999999</c:v>
                      </c:pt>
                      <c:pt idx="143">
                        <c:v>269.90480506</c:v>
                      </c:pt>
                      <c:pt idx="144">
                        <c:v>269.86766287500001</c:v>
                      </c:pt>
                      <c:pt idx="145">
                        <c:v>269.83333341000002</c:v>
                      </c:pt>
                      <c:pt idx="146">
                        <c:v>269.80879401999999</c:v>
                      </c:pt>
                      <c:pt idx="147">
                        <c:v>269.80185165</c:v>
                      </c:pt>
                      <c:pt idx="148">
                        <c:v>269.831994775</c:v>
                      </c:pt>
                      <c:pt idx="149">
                        <c:v>269.88229681999997</c:v>
                      </c:pt>
                      <c:pt idx="150">
                        <c:v>269.94045280500001</c:v>
                      </c:pt>
                      <c:pt idx="151">
                        <c:v>269.99613377499998</c:v>
                      </c:pt>
                      <c:pt idx="152">
                        <c:v>270.05169520499999</c:v>
                      </c:pt>
                      <c:pt idx="153">
                        <c:v>270.09462149000001</c:v>
                      </c:pt>
                      <c:pt idx="154">
                        <c:v>270.11407547499999</c:v>
                      </c:pt>
                      <c:pt idx="155">
                        <c:v>270.11984325999998</c:v>
                      </c:pt>
                      <c:pt idx="156">
                        <c:v>270.12876215</c:v>
                      </c:pt>
                      <c:pt idx="157">
                        <c:v>270.14571002999998</c:v>
                      </c:pt>
                      <c:pt idx="158">
                        <c:v>270.16643777500002</c:v>
                      </c:pt>
                      <c:pt idx="159">
                        <c:v>270.17958765000003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F1E3-4795-82BF-7C280E6B1A75}"/>
                  </c:ext>
                </c:extLst>
              </c15:ser>
            </c15:filteredLineSeries>
            <c15:filteredLineSeries>
              <c15:ser>
                <c:idx val="16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'Temperature-Temp-based'!$D$1</c15:sqref>
                        </c15:formulaRef>
                      </c:ext>
                    </c:extLst>
                    <c:strCache>
                      <c:ptCount val="1"/>
                      <c:pt idx="0">
                        <c:v>Tape (opt)</c:v>
                      </c:pt>
                    </c:strCache>
                  </c:strRef>
                </c:tx>
                <c:spPr>
                  <a:ln w="15875">
                    <a:solidFill>
                      <a:srgbClr val="253FFF"/>
                    </a:solidFill>
                    <a:prstDash val="sysDash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'Temperature-Temp-based'!$D$2:$D$166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288.53650694999999</c:v>
                      </c:pt>
                      <c:pt idx="50">
                        <c:v>288.76566536000001</c:v>
                      </c:pt>
                      <c:pt idx="51">
                        <c:v>288.93849110999997</c:v>
                      </c:pt>
                      <c:pt idx="52">
                        <c:v>289.06096098</c:v>
                      </c:pt>
                      <c:pt idx="53">
                        <c:v>289.13777277000003</c:v>
                      </c:pt>
                      <c:pt idx="54">
                        <c:v>289.17168822999997</c:v>
                      </c:pt>
                      <c:pt idx="55">
                        <c:v>289.16281105000002</c:v>
                      </c:pt>
                      <c:pt idx="56">
                        <c:v>289.10787744999999</c:v>
                      </c:pt>
                      <c:pt idx="57">
                        <c:v>288.99861762</c:v>
                      </c:pt>
                      <c:pt idx="58">
                        <c:v>288.82236186</c:v>
                      </c:pt>
                      <c:pt idx="59">
                        <c:v>288.56371009999998</c:v>
                      </c:pt>
                      <c:pt idx="60">
                        <c:v>288.20498214000003</c:v>
                      </c:pt>
                      <c:pt idx="61">
                        <c:v>287.72683002000002</c:v>
                      </c:pt>
                      <c:pt idx="62">
                        <c:v>287.10881230000001</c:v>
                      </c:pt>
                      <c:pt idx="63">
                        <c:v>286.32816064999997</c:v>
                      </c:pt>
                      <c:pt idx="64">
                        <c:v>285.36068316000001</c:v>
                      </c:pt>
                      <c:pt idx="65">
                        <c:v>284.18195627</c:v>
                      </c:pt>
                      <c:pt idx="66">
                        <c:v>282.77193509</c:v>
                      </c:pt>
                      <c:pt idx="67">
                        <c:v>281.11444567000001</c:v>
                      </c:pt>
                      <c:pt idx="68">
                        <c:v>279.19484542999999</c:v>
                      </c:pt>
                      <c:pt idx="69">
                        <c:v>277.00628702</c:v>
                      </c:pt>
                      <c:pt idx="70">
                        <c:v>274.54011730000002</c:v>
                      </c:pt>
                      <c:pt idx="71">
                        <c:v>271.79091961</c:v>
                      </c:pt>
                      <c:pt idx="72">
                        <c:v>268.76918905999997</c:v>
                      </c:pt>
                      <c:pt idx="73">
                        <c:v>265.51008023999998</c:v>
                      </c:pt>
                      <c:pt idx="74">
                        <c:v>262.06863756000001</c:v>
                      </c:pt>
                      <c:pt idx="75">
                        <c:v>258.50402603999999</c:v>
                      </c:pt>
                      <c:pt idx="76">
                        <c:v>254.86783776999999</c:v>
                      </c:pt>
                      <c:pt idx="77">
                        <c:v>251.19917064000001</c:v>
                      </c:pt>
                      <c:pt idx="78">
                        <c:v>247.54363211</c:v>
                      </c:pt>
                      <c:pt idx="79">
                        <c:v>243.95520346999999</c:v>
                      </c:pt>
                      <c:pt idx="80">
                        <c:v>240.48507283000001</c:v>
                      </c:pt>
                      <c:pt idx="81">
                        <c:v>237.18401835</c:v>
                      </c:pt>
                      <c:pt idx="82">
                        <c:v>234.10092263000001</c:v>
                      </c:pt>
                      <c:pt idx="83">
                        <c:v>231.27578946</c:v>
                      </c:pt>
                      <c:pt idx="84">
                        <c:v>228.74416142000001</c:v>
                      </c:pt>
                      <c:pt idx="85">
                        <c:v>226.54158276999999</c:v>
                      </c:pt>
                      <c:pt idx="86">
                        <c:v>224.70468238999999</c:v>
                      </c:pt>
                      <c:pt idx="87">
                        <c:v>223.27596331000001</c:v>
                      </c:pt>
                      <c:pt idx="88">
                        <c:v>222.30458612999999</c:v>
                      </c:pt>
                      <c:pt idx="89">
                        <c:v>221.84872976</c:v>
                      </c:pt>
                      <c:pt idx="90">
                        <c:v>221.97255014000001</c:v>
                      </c:pt>
                      <c:pt idx="91">
                        <c:v>222.74051940999999</c:v>
                      </c:pt>
                      <c:pt idx="92">
                        <c:v>224.20701363000001</c:v>
                      </c:pt>
                      <c:pt idx="93">
                        <c:v>226.41158479000001</c:v>
                      </c:pt>
                      <c:pt idx="94">
                        <c:v>229.37173082000001</c:v>
                      </c:pt>
                      <c:pt idx="95">
                        <c:v>233.07524455000001</c:v>
                      </c:pt>
                      <c:pt idx="96">
                        <c:v>237.4758314</c:v>
                      </c:pt>
                      <c:pt idx="97">
                        <c:v>242.49442500999999</c:v>
                      </c:pt>
                      <c:pt idx="98">
                        <c:v>248.02145052</c:v>
                      </c:pt>
                      <c:pt idx="99">
                        <c:v>253.92081339999999</c:v>
                      </c:pt>
                      <c:pt idx="100">
                        <c:v>260.03758921999997</c:v>
                      </c:pt>
                      <c:pt idx="101">
                        <c:v>266.20667410999999</c:v>
                      </c:pt>
                      <c:pt idx="102">
                        <c:v>272.26028993</c:v>
                      </c:pt>
                      <c:pt idx="103">
                        <c:v>278.03834443</c:v>
                      </c:pt>
                      <c:pt idx="104">
                        <c:v>283.39403069999997</c:v>
                      </c:pt>
                      <c:pt idx="105">
                        <c:v>288.18982943999998</c:v>
                      </c:pt>
                      <c:pt idx="106">
                        <c:v>292.30613445</c:v>
                      </c:pt>
                      <c:pt idx="107">
                        <c:v>295.65317779999998</c:v>
                      </c:pt>
                      <c:pt idx="108">
                        <c:v>298.18236292</c:v>
                      </c:pt>
                      <c:pt idx="109">
                        <c:v>299.88626932</c:v>
                      </c:pt>
                      <c:pt idx="110">
                        <c:v>300.79103560999999</c:v>
                      </c:pt>
                      <c:pt idx="111">
                        <c:v>300.95143315000001</c:v>
                      </c:pt>
                      <c:pt idx="112">
                        <c:v>300.44645517999999</c:v>
                      </c:pt>
                      <c:pt idx="113">
                        <c:v>299.37517825999998</c:v>
                      </c:pt>
                      <c:pt idx="114">
                        <c:v>297.85693197000001</c:v>
                      </c:pt>
                      <c:pt idx="115">
                        <c:v>296.01767649999999</c:v>
                      </c:pt>
                      <c:pt idx="116">
                        <c:v>293.97836690000003</c:v>
                      </c:pt>
                      <c:pt idx="117">
                        <c:v>291.85167127</c:v>
                      </c:pt>
                      <c:pt idx="118">
                        <c:v>289.74096811999999</c:v>
                      </c:pt>
                      <c:pt idx="119">
                        <c:v>287.73754885</c:v>
                      </c:pt>
                      <c:pt idx="120">
                        <c:v>285.91528294</c:v>
                      </c:pt>
                      <c:pt idx="121">
                        <c:v>284.32974369999999</c:v>
                      </c:pt>
                      <c:pt idx="122">
                        <c:v>283.01990946000001</c:v>
                      </c:pt>
                      <c:pt idx="123">
                        <c:v>282.00855136000001</c:v>
                      </c:pt>
                      <c:pt idx="124">
                        <c:v>281.30152912</c:v>
                      </c:pt>
                      <c:pt idx="125">
                        <c:v>280.89021844000001</c:v>
                      </c:pt>
                      <c:pt idx="126">
                        <c:v>280.75422379000003</c:v>
                      </c:pt>
                      <c:pt idx="127">
                        <c:v>280.86241682000002</c:v>
                      </c:pt>
                      <c:pt idx="128">
                        <c:v>281.17418105000002</c:v>
                      </c:pt>
                      <c:pt idx="129">
                        <c:v>281.64132952</c:v>
                      </c:pt>
                      <c:pt idx="130">
                        <c:v>282.21154770999999</c:v>
                      </c:pt>
                      <c:pt idx="131">
                        <c:v>282.83231407</c:v>
                      </c:pt>
                      <c:pt idx="132">
                        <c:v>283.45424677</c:v>
                      </c:pt>
                      <c:pt idx="133">
                        <c:v>284.03304394000003</c:v>
                      </c:pt>
                      <c:pt idx="134">
                        <c:v>284.53038891</c:v>
                      </c:pt>
                      <c:pt idx="135">
                        <c:v>284.91567762</c:v>
                      </c:pt>
                      <c:pt idx="136">
                        <c:v>285.16731350999999</c:v>
                      </c:pt>
                      <c:pt idx="137">
                        <c:v>285.27252478000003</c:v>
                      </c:pt>
                      <c:pt idx="138">
                        <c:v>285.22775657</c:v>
                      </c:pt>
                      <c:pt idx="139">
                        <c:v>285.03805204999998</c:v>
                      </c:pt>
                      <c:pt idx="140">
                        <c:v>284.71576752999999</c:v>
                      </c:pt>
                      <c:pt idx="141">
                        <c:v>284.27964171999997</c:v>
                      </c:pt>
                      <c:pt idx="142">
                        <c:v>283.75409180999998</c:v>
                      </c:pt>
                      <c:pt idx="143">
                        <c:v>283.16705274999998</c:v>
                      </c:pt>
                      <c:pt idx="144">
                        <c:v>282.54738321000002</c:v>
                      </c:pt>
                      <c:pt idx="145">
                        <c:v>281.92187982000002</c:v>
                      </c:pt>
                      <c:pt idx="146">
                        <c:v>281.31370942000001</c:v>
                      </c:pt>
                      <c:pt idx="147">
                        <c:v>280.74181236999999</c:v>
                      </c:pt>
                      <c:pt idx="148">
                        <c:v>280.22187430999998</c:v>
                      </c:pt>
                      <c:pt idx="149">
                        <c:v>279.76477004999998</c:v>
                      </c:pt>
                      <c:pt idx="150">
                        <c:v>279.37574417000002</c:v>
                      </c:pt>
                      <c:pt idx="151">
                        <c:v>279.05490777</c:v>
                      </c:pt>
                      <c:pt idx="152">
                        <c:v>278.79962640000002</c:v>
                      </c:pt>
                      <c:pt idx="153">
                        <c:v>278.60321449000003</c:v>
                      </c:pt>
                      <c:pt idx="154">
                        <c:v>278.45462334000001</c:v>
                      </c:pt>
                      <c:pt idx="155">
                        <c:v>278.34033242999999</c:v>
                      </c:pt>
                      <c:pt idx="156">
                        <c:v>278.24576109999998</c:v>
                      </c:pt>
                      <c:pt idx="157">
                        <c:v>278.15547199999997</c:v>
                      </c:pt>
                      <c:pt idx="158">
                        <c:v>278.05353409000003</c:v>
                      </c:pt>
                      <c:pt idx="159">
                        <c:v>277.92390121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F1E3-4795-82BF-7C280E6B1A75}"/>
                  </c:ext>
                </c:extLst>
              </c15:ser>
            </c15:filteredLineSeries>
            <c15:filteredLineSeries>
              <c15:ser>
                <c:idx val="17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'Temperature-Temp-based'!$E$1</c15:sqref>
                        </c15:formulaRef>
                      </c:ext>
                    </c:extLst>
                    <c:strCache>
                      <c:ptCount val="1"/>
                      <c:pt idx="0">
                        <c:v>Sub (opt)</c:v>
                      </c:pt>
                    </c:strCache>
                  </c:strRef>
                </c:tx>
                <c:spPr>
                  <a:ln w="19050">
                    <a:solidFill>
                      <a:srgbClr val="1ED200"/>
                    </a:solidFill>
                    <a:prstDash val="sysDash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'Temperature-Temp-based'!$E$2:$E$166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251.80336524000001</c:v>
                      </c:pt>
                      <c:pt idx="50">
                        <c:v>251.74551224999999</c:v>
                      </c:pt>
                      <c:pt idx="51">
                        <c:v>251.64212078</c:v>
                      </c:pt>
                      <c:pt idx="52">
                        <c:v>251.53114765999999</c:v>
                      </c:pt>
                      <c:pt idx="53">
                        <c:v>251.43668864</c:v>
                      </c:pt>
                      <c:pt idx="54">
                        <c:v>251.37497991999999</c:v>
                      </c:pt>
                      <c:pt idx="55">
                        <c:v>251.35932337</c:v>
                      </c:pt>
                      <c:pt idx="56">
                        <c:v>251.39756148999999</c:v>
                      </c:pt>
                      <c:pt idx="57">
                        <c:v>251.46253705000001</c:v>
                      </c:pt>
                      <c:pt idx="58">
                        <c:v>251.56192518</c:v>
                      </c:pt>
                      <c:pt idx="59">
                        <c:v>251.72904133</c:v>
                      </c:pt>
                      <c:pt idx="60">
                        <c:v>251.97468355999999</c:v>
                      </c:pt>
                      <c:pt idx="61">
                        <c:v>252.31268745</c:v>
                      </c:pt>
                      <c:pt idx="62">
                        <c:v>252.75717832999999</c:v>
                      </c:pt>
                      <c:pt idx="63">
                        <c:v>253.27718252</c:v>
                      </c:pt>
                      <c:pt idx="64">
                        <c:v>253.88542555000001</c:v>
                      </c:pt>
                      <c:pt idx="65">
                        <c:v>254.61797197000001</c:v>
                      </c:pt>
                      <c:pt idx="66">
                        <c:v>255.63558068</c:v>
                      </c:pt>
                      <c:pt idx="67">
                        <c:v>257.05414005</c:v>
                      </c:pt>
                      <c:pt idx="68">
                        <c:v>258.92550461000002</c:v>
                      </c:pt>
                      <c:pt idx="69">
                        <c:v>261.57196648000001</c:v>
                      </c:pt>
                      <c:pt idx="70">
                        <c:v>264.66646944000001</c:v>
                      </c:pt>
                      <c:pt idx="71">
                        <c:v>267.91538538999998</c:v>
                      </c:pt>
                      <c:pt idx="72">
                        <c:v>271.20130984000002</c:v>
                      </c:pt>
                      <c:pt idx="73">
                        <c:v>274.52424468999999</c:v>
                      </c:pt>
                      <c:pt idx="74">
                        <c:v>277.95733981000001</c:v>
                      </c:pt>
                      <c:pt idx="75">
                        <c:v>281.44790423000001</c:v>
                      </c:pt>
                      <c:pt idx="76">
                        <c:v>285.50820928000002</c:v>
                      </c:pt>
                      <c:pt idx="77">
                        <c:v>291.04170923999999</c:v>
                      </c:pt>
                      <c:pt idx="78">
                        <c:v>295.79267437999999</c:v>
                      </c:pt>
                      <c:pt idx="79">
                        <c:v>298.74265339999999</c:v>
                      </c:pt>
                      <c:pt idx="80">
                        <c:v>301.48882687999998</c:v>
                      </c:pt>
                      <c:pt idx="81">
                        <c:v>304.29628057000002</c:v>
                      </c:pt>
                      <c:pt idx="82">
                        <c:v>306.80553735000001</c:v>
                      </c:pt>
                      <c:pt idx="83">
                        <c:v>309.18594446999998</c:v>
                      </c:pt>
                      <c:pt idx="84">
                        <c:v>311.17230423000001</c:v>
                      </c:pt>
                      <c:pt idx="85">
                        <c:v>313.18062125</c:v>
                      </c:pt>
                      <c:pt idx="86">
                        <c:v>315.08426709000003</c:v>
                      </c:pt>
                      <c:pt idx="87">
                        <c:v>316.53799225</c:v>
                      </c:pt>
                      <c:pt idx="88">
                        <c:v>317.46944139999999</c:v>
                      </c:pt>
                      <c:pt idx="89">
                        <c:v>317.88702212999999</c:v>
                      </c:pt>
                      <c:pt idx="90">
                        <c:v>317.76527020999998</c:v>
                      </c:pt>
                      <c:pt idx="91">
                        <c:v>317.02440203999998</c:v>
                      </c:pt>
                      <c:pt idx="92">
                        <c:v>315.5293547</c:v>
                      </c:pt>
                      <c:pt idx="93">
                        <c:v>313.34517524</c:v>
                      </c:pt>
                      <c:pt idx="94">
                        <c:v>310.42163347000002</c:v>
                      </c:pt>
                      <c:pt idx="95">
                        <c:v>306.77619945999999</c:v>
                      </c:pt>
                      <c:pt idx="96">
                        <c:v>302.38635855000001</c:v>
                      </c:pt>
                      <c:pt idx="97">
                        <c:v>297.40726411999998</c:v>
                      </c:pt>
                      <c:pt idx="98">
                        <c:v>291.90595717999997</c:v>
                      </c:pt>
                      <c:pt idx="99">
                        <c:v>286.05818391999998</c:v>
                      </c:pt>
                      <c:pt idx="100">
                        <c:v>280.10018360999999</c:v>
                      </c:pt>
                      <c:pt idx="101">
                        <c:v>274.19656751000002</c:v>
                      </c:pt>
                      <c:pt idx="102">
                        <c:v>268.49889853000002</c:v>
                      </c:pt>
                      <c:pt idx="103">
                        <c:v>263.26332687000001</c:v>
                      </c:pt>
                      <c:pt idx="104">
                        <c:v>258.58479438000001</c:v>
                      </c:pt>
                      <c:pt idx="105">
                        <c:v>254.24217676000001</c:v>
                      </c:pt>
                      <c:pt idx="106">
                        <c:v>250.21989586000001</c:v>
                      </c:pt>
                      <c:pt idx="107">
                        <c:v>246.64174589000001</c:v>
                      </c:pt>
                      <c:pt idx="108">
                        <c:v>243.75850106999999</c:v>
                      </c:pt>
                      <c:pt idx="109">
                        <c:v>241.66307831</c:v>
                      </c:pt>
                      <c:pt idx="110">
                        <c:v>240.32693072000001</c:v>
                      </c:pt>
                      <c:pt idx="111">
                        <c:v>239.71849477000001</c:v>
                      </c:pt>
                      <c:pt idx="112">
                        <c:v>239.79772276</c:v>
                      </c:pt>
                      <c:pt idx="113">
                        <c:v>240.49769359999999</c:v>
                      </c:pt>
                      <c:pt idx="114">
                        <c:v>241.91003798</c:v>
                      </c:pt>
                      <c:pt idx="115">
                        <c:v>243.80500882999999</c:v>
                      </c:pt>
                      <c:pt idx="116">
                        <c:v>245.90413683</c:v>
                      </c:pt>
                      <c:pt idx="117">
                        <c:v>248.06668187</c:v>
                      </c:pt>
                      <c:pt idx="118">
                        <c:v>250.19767712000001</c:v>
                      </c:pt>
                      <c:pt idx="119">
                        <c:v>252.20209162</c:v>
                      </c:pt>
                      <c:pt idx="120">
                        <c:v>253.9531303</c:v>
                      </c:pt>
                      <c:pt idx="121">
                        <c:v>255.41717883999999</c:v>
                      </c:pt>
                      <c:pt idx="122">
                        <c:v>256.62014011999997</c:v>
                      </c:pt>
                      <c:pt idx="123">
                        <c:v>257.57507243999999</c:v>
                      </c:pt>
                      <c:pt idx="124">
                        <c:v>258.28349858000001</c:v>
                      </c:pt>
                      <c:pt idx="125">
                        <c:v>258.76616382999998</c:v>
                      </c:pt>
                      <c:pt idx="126">
                        <c:v>259.04776256999997</c:v>
                      </c:pt>
                      <c:pt idx="127">
                        <c:v>259.12164338000002</c:v>
                      </c:pt>
                      <c:pt idx="128">
                        <c:v>258.98779251000002</c:v>
                      </c:pt>
                      <c:pt idx="129">
                        <c:v>258.65954027999999</c:v>
                      </c:pt>
                      <c:pt idx="130">
                        <c:v>258.18578851000001</c:v>
                      </c:pt>
                      <c:pt idx="131">
                        <c:v>257.6264018</c:v>
                      </c:pt>
                      <c:pt idx="132">
                        <c:v>257.04692569999997</c:v>
                      </c:pt>
                      <c:pt idx="133">
                        <c:v>256.49369858</c:v>
                      </c:pt>
                      <c:pt idx="134">
                        <c:v>255.98718020999999</c:v>
                      </c:pt>
                      <c:pt idx="135">
                        <c:v>255.56219827999999</c:v>
                      </c:pt>
                      <c:pt idx="136">
                        <c:v>255.25793697</c:v>
                      </c:pt>
                      <c:pt idx="137">
                        <c:v>255.08058703</c:v>
                      </c:pt>
                      <c:pt idx="138">
                        <c:v>255.04781839</c:v>
                      </c:pt>
                      <c:pt idx="139">
                        <c:v>255.15469198</c:v>
                      </c:pt>
                      <c:pt idx="140">
                        <c:v>255.38065906</c:v>
                      </c:pt>
                      <c:pt idx="141">
                        <c:v>255.71606177999999</c:v>
                      </c:pt>
                      <c:pt idx="142">
                        <c:v>256.14470309000001</c:v>
                      </c:pt>
                      <c:pt idx="143">
                        <c:v>256.64255737000002</c:v>
                      </c:pt>
                      <c:pt idx="144">
                        <c:v>257.18794253999999</c:v>
                      </c:pt>
                      <c:pt idx="145">
                        <c:v>257.74478699999997</c:v>
                      </c:pt>
                      <c:pt idx="146">
                        <c:v>258.30387861999998</c:v>
                      </c:pt>
                      <c:pt idx="147">
                        <c:v>258.86189093000002</c:v>
                      </c:pt>
                      <c:pt idx="148">
                        <c:v>259.44211524000002</c:v>
                      </c:pt>
                      <c:pt idx="149">
                        <c:v>259.99982359000001</c:v>
                      </c:pt>
                      <c:pt idx="150">
                        <c:v>260.50516143999999</c:v>
                      </c:pt>
                      <c:pt idx="151">
                        <c:v>260.93735978000001</c:v>
                      </c:pt>
                      <c:pt idx="152">
                        <c:v>261.30376401000001</c:v>
                      </c:pt>
                      <c:pt idx="153">
                        <c:v>261.58602848999999</c:v>
                      </c:pt>
                      <c:pt idx="154">
                        <c:v>261.77352760999997</c:v>
                      </c:pt>
                      <c:pt idx="155">
                        <c:v>261.89935408999997</c:v>
                      </c:pt>
                      <c:pt idx="156">
                        <c:v>262.01176320000002</c:v>
                      </c:pt>
                      <c:pt idx="157">
                        <c:v>262.13594805999998</c:v>
                      </c:pt>
                      <c:pt idx="158">
                        <c:v>262.27934146000001</c:v>
                      </c:pt>
                      <c:pt idx="159">
                        <c:v>262.43527409000001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F1E3-4795-82BF-7C280E6B1A75}"/>
                  </c:ext>
                </c:extLst>
              </c15:ser>
            </c15:filteredLineSeries>
            <c15:filteredLineSeries>
              <c15:ser>
                <c:idx val="20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'Temperature-Temp-based'!$D$1</c15:sqref>
                        </c15:formulaRef>
                      </c:ext>
                    </c:extLst>
                    <c:strCache>
                      <c:ptCount val="1"/>
                      <c:pt idx="0">
                        <c:v>Tape (opt)</c:v>
                      </c:pt>
                    </c:strCache>
                  </c:strRef>
                </c:tx>
                <c:spPr>
                  <a:ln w="15875">
                    <a:solidFill>
                      <a:srgbClr val="253FFF"/>
                    </a:solidFill>
                    <a:prstDash val="sysDash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'Temperature-Temp-based'!$D$2:$D$166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288.53650694999999</c:v>
                      </c:pt>
                      <c:pt idx="50">
                        <c:v>288.76566536000001</c:v>
                      </c:pt>
                      <c:pt idx="51">
                        <c:v>288.93849110999997</c:v>
                      </c:pt>
                      <c:pt idx="52">
                        <c:v>289.06096098</c:v>
                      </c:pt>
                      <c:pt idx="53">
                        <c:v>289.13777277000003</c:v>
                      </c:pt>
                      <c:pt idx="54">
                        <c:v>289.17168822999997</c:v>
                      </c:pt>
                      <c:pt idx="55">
                        <c:v>289.16281105000002</c:v>
                      </c:pt>
                      <c:pt idx="56">
                        <c:v>289.10787744999999</c:v>
                      </c:pt>
                      <c:pt idx="57">
                        <c:v>288.99861762</c:v>
                      </c:pt>
                      <c:pt idx="58">
                        <c:v>288.82236186</c:v>
                      </c:pt>
                      <c:pt idx="59">
                        <c:v>288.56371009999998</c:v>
                      </c:pt>
                      <c:pt idx="60">
                        <c:v>288.20498214000003</c:v>
                      </c:pt>
                      <c:pt idx="61">
                        <c:v>287.72683002000002</c:v>
                      </c:pt>
                      <c:pt idx="62">
                        <c:v>287.10881230000001</c:v>
                      </c:pt>
                      <c:pt idx="63">
                        <c:v>286.32816064999997</c:v>
                      </c:pt>
                      <c:pt idx="64">
                        <c:v>285.36068316000001</c:v>
                      </c:pt>
                      <c:pt idx="65">
                        <c:v>284.18195627</c:v>
                      </c:pt>
                      <c:pt idx="66">
                        <c:v>282.77193509</c:v>
                      </c:pt>
                      <c:pt idx="67">
                        <c:v>281.11444567000001</c:v>
                      </c:pt>
                      <c:pt idx="68">
                        <c:v>279.19484542999999</c:v>
                      </c:pt>
                      <c:pt idx="69">
                        <c:v>277.00628702</c:v>
                      </c:pt>
                      <c:pt idx="70">
                        <c:v>274.54011730000002</c:v>
                      </c:pt>
                      <c:pt idx="71">
                        <c:v>271.79091961</c:v>
                      </c:pt>
                      <c:pt idx="72">
                        <c:v>268.76918905999997</c:v>
                      </c:pt>
                      <c:pt idx="73">
                        <c:v>265.51008023999998</c:v>
                      </c:pt>
                      <c:pt idx="74">
                        <c:v>262.06863756000001</c:v>
                      </c:pt>
                      <c:pt idx="75">
                        <c:v>258.50402603999999</c:v>
                      </c:pt>
                      <c:pt idx="76">
                        <c:v>254.86783776999999</c:v>
                      </c:pt>
                      <c:pt idx="77">
                        <c:v>251.19917064000001</c:v>
                      </c:pt>
                      <c:pt idx="78">
                        <c:v>247.54363211</c:v>
                      </c:pt>
                      <c:pt idx="79">
                        <c:v>243.95520346999999</c:v>
                      </c:pt>
                      <c:pt idx="80">
                        <c:v>240.48507283000001</c:v>
                      </c:pt>
                      <c:pt idx="81">
                        <c:v>237.18401835</c:v>
                      </c:pt>
                      <c:pt idx="82">
                        <c:v>234.10092263000001</c:v>
                      </c:pt>
                      <c:pt idx="83">
                        <c:v>231.27578946</c:v>
                      </c:pt>
                      <c:pt idx="84">
                        <c:v>228.74416142000001</c:v>
                      </c:pt>
                      <c:pt idx="85">
                        <c:v>226.54158276999999</c:v>
                      </c:pt>
                      <c:pt idx="86">
                        <c:v>224.70468238999999</c:v>
                      </c:pt>
                      <c:pt idx="87">
                        <c:v>223.27596331000001</c:v>
                      </c:pt>
                      <c:pt idx="88">
                        <c:v>222.30458612999999</c:v>
                      </c:pt>
                      <c:pt idx="89">
                        <c:v>221.84872976</c:v>
                      </c:pt>
                      <c:pt idx="90">
                        <c:v>221.97255014000001</c:v>
                      </c:pt>
                      <c:pt idx="91">
                        <c:v>222.74051940999999</c:v>
                      </c:pt>
                      <c:pt idx="92">
                        <c:v>224.20701363000001</c:v>
                      </c:pt>
                      <c:pt idx="93">
                        <c:v>226.41158479000001</c:v>
                      </c:pt>
                      <c:pt idx="94">
                        <c:v>229.37173082000001</c:v>
                      </c:pt>
                      <c:pt idx="95">
                        <c:v>233.07524455000001</c:v>
                      </c:pt>
                      <c:pt idx="96">
                        <c:v>237.4758314</c:v>
                      </c:pt>
                      <c:pt idx="97">
                        <c:v>242.49442500999999</c:v>
                      </c:pt>
                      <c:pt idx="98">
                        <c:v>248.02145052</c:v>
                      </c:pt>
                      <c:pt idx="99">
                        <c:v>253.92081339999999</c:v>
                      </c:pt>
                      <c:pt idx="100">
                        <c:v>260.03758921999997</c:v>
                      </c:pt>
                      <c:pt idx="101">
                        <c:v>266.20667410999999</c:v>
                      </c:pt>
                      <c:pt idx="102">
                        <c:v>272.26028993</c:v>
                      </c:pt>
                      <c:pt idx="103">
                        <c:v>278.03834443</c:v>
                      </c:pt>
                      <c:pt idx="104">
                        <c:v>283.39403069999997</c:v>
                      </c:pt>
                      <c:pt idx="105">
                        <c:v>288.18982943999998</c:v>
                      </c:pt>
                      <c:pt idx="106">
                        <c:v>292.30613445</c:v>
                      </c:pt>
                      <c:pt idx="107">
                        <c:v>295.65317779999998</c:v>
                      </c:pt>
                      <c:pt idx="108">
                        <c:v>298.18236292</c:v>
                      </c:pt>
                      <c:pt idx="109">
                        <c:v>299.88626932</c:v>
                      </c:pt>
                      <c:pt idx="110">
                        <c:v>300.79103560999999</c:v>
                      </c:pt>
                      <c:pt idx="111">
                        <c:v>300.95143315000001</c:v>
                      </c:pt>
                      <c:pt idx="112">
                        <c:v>300.44645517999999</c:v>
                      </c:pt>
                      <c:pt idx="113">
                        <c:v>299.37517825999998</c:v>
                      </c:pt>
                      <c:pt idx="114">
                        <c:v>297.85693197000001</c:v>
                      </c:pt>
                      <c:pt idx="115">
                        <c:v>296.01767649999999</c:v>
                      </c:pt>
                      <c:pt idx="116">
                        <c:v>293.97836690000003</c:v>
                      </c:pt>
                      <c:pt idx="117">
                        <c:v>291.85167127</c:v>
                      </c:pt>
                      <c:pt idx="118">
                        <c:v>289.74096811999999</c:v>
                      </c:pt>
                      <c:pt idx="119">
                        <c:v>287.73754885</c:v>
                      </c:pt>
                      <c:pt idx="120">
                        <c:v>285.91528294</c:v>
                      </c:pt>
                      <c:pt idx="121">
                        <c:v>284.32974369999999</c:v>
                      </c:pt>
                      <c:pt idx="122">
                        <c:v>283.01990946000001</c:v>
                      </c:pt>
                      <c:pt idx="123">
                        <c:v>282.00855136000001</c:v>
                      </c:pt>
                      <c:pt idx="124">
                        <c:v>281.30152912</c:v>
                      </c:pt>
                      <c:pt idx="125">
                        <c:v>280.89021844000001</c:v>
                      </c:pt>
                      <c:pt idx="126">
                        <c:v>280.75422379000003</c:v>
                      </c:pt>
                      <c:pt idx="127">
                        <c:v>280.86241682000002</c:v>
                      </c:pt>
                      <c:pt idx="128">
                        <c:v>281.17418105000002</c:v>
                      </c:pt>
                      <c:pt idx="129">
                        <c:v>281.64132952</c:v>
                      </c:pt>
                      <c:pt idx="130">
                        <c:v>282.21154770999999</c:v>
                      </c:pt>
                      <c:pt idx="131">
                        <c:v>282.83231407</c:v>
                      </c:pt>
                      <c:pt idx="132">
                        <c:v>283.45424677</c:v>
                      </c:pt>
                      <c:pt idx="133">
                        <c:v>284.03304394000003</c:v>
                      </c:pt>
                      <c:pt idx="134">
                        <c:v>284.53038891</c:v>
                      </c:pt>
                      <c:pt idx="135">
                        <c:v>284.91567762</c:v>
                      </c:pt>
                      <c:pt idx="136">
                        <c:v>285.16731350999999</c:v>
                      </c:pt>
                      <c:pt idx="137">
                        <c:v>285.27252478000003</c:v>
                      </c:pt>
                      <c:pt idx="138">
                        <c:v>285.22775657</c:v>
                      </c:pt>
                      <c:pt idx="139">
                        <c:v>285.03805204999998</c:v>
                      </c:pt>
                      <c:pt idx="140">
                        <c:v>284.71576752999999</c:v>
                      </c:pt>
                      <c:pt idx="141">
                        <c:v>284.27964171999997</c:v>
                      </c:pt>
                      <c:pt idx="142">
                        <c:v>283.75409180999998</c:v>
                      </c:pt>
                      <c:pt idx="143">
                        <c:v>283.16705274999998</c:v>
                      </c:pt>
                      <c:pt idx="144">
                        <c:v>282.54738321000002</c:v>
                      </c:pt>
                      <c:pt idx="145">
                        <c:v>281.92187982000002</c:v>
                      </c:pt>
                      <c:pt idx="146">
                        <c:v>281.31370942000001</c:v>
                      </c:pt>
                      <c:pt idx="147">
                        <c:v>280.74181236999999</c:v>
                      </c:pt>
                      <c:pt idx="148">
                        <c:v>280.22187430999998</c:v>
                      </c:pt>
                      <c:pt idx="149">
                        <c:v>279.76477004999998</c:v>
                      </c:pt>
                      <c:pt idx="150">
                        <c:v>279.37574417000002</c:v>
                      </c:pt>
                      <c:pt idx="151">
                        <c:v>279.05490777</c:v>
                      </c:pt>
                      <c:pt idx="152">
                        <c:v>278.79962640000002</c:v>
                      </c:pt>
                      <c:pt idx="153">
                        <c:v>278.60321449000003</c:v>
                      </c:pt>
                      <c:pt idx="154">
                        <c:v>278.45462334000001</c:v>
                      </c:pt>
                      <c:pt idx="155">
                        <c:v>278.34033242999999</c:v>
                      </c:pt>
                      <c:pt idx="156">
                        <c:v>278.24576109999998</c:v>
                      </c:pt>
                      <c:pt idx="157">
                        <c:v>278.15547199999997</c:v>
                      </c:pt>
                      <c:pt idx="158">
                        <c:v>278.05353409000003</c:v>
                      </c:pt>
                      <c:pt idx="159">
                        <c:v>277.92390121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F1E3-4795-82BF-7C280E6B1A75}"/>
                  </c:ext>
                </c:extLst>
              </c15:ser>
            </c15:filteredLineSeries>
            <c15:filteredLineSeries>
              <c15:ser>
                <c:idx val="21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'Temperature-Temp-based'!$E$1</c15:sqref>
                        </c15:formulaRef>
                      </c:ext>
                    </c:extLst>
                    <c:strCache>
                      <c:ptCount val="1"/>
                      <c:pt idx="0">
                        <c:v>Sub (opt)</c:v>
                      </c:pt>
                    </c:strCache>
                  </c:strRef>
                </c:tx>
                <c:spPr>
                  <a:ln w="19050">
                    <a:solidFill>
                      <a:srgbClr val="1ED200"/>
                    </a:solidFill>
                    <a:prstDash val="sysDash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'Temperature-Temp-based'!$E$2:$E$166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251.80336524000001</c:v>
                      </c:pt>
                      <c:pt idx="50">
                        <c:v>251.74551224999999</c:v>
                      </c:pt>
                      <c:pt idx="51">
                        <c:v>251.64212078</c:v>
                      </c:pt>
                      <c:pt idx="52">
                        <c:v>251.53114765999999</c:v>
                      </c:pt>
                      <c:pt idx="53">
                        <c:v>251.43668864</c:v>
                      </c:pt>
                      <c:pt idx="54">
                        <c:v>251.37497991999999</c:v>
                      </c:pt>
                      <c:pt idx="55">
                        <c:v>251.35932337</c:v>
                      </c:pt>
                      <c:pt idx="56">
                        <c:v>251.39756148999999</c:v>
                      </c:pt>
                      <c:pt idx="57">
                        <c:v>251.46253705000001</c:v>
                      </c:pt>
                      <c:pt idx="58">
                        <c:v>251.56192518</c:v>
                      </c:pt>
                      <c:pt idx="59">
                        <c:v>251.72904133</c:v>
                      </c:pt>
                      <c:pt idx="60">
                        <c:v>251.97468355999999</c:v>
                      </c:pt>
                      <c:pt idx="61">
                        <c:v>252.31268745</c:v>
                      </c:pt>
                      <c:pt idx="62">
                        <c:v>252.75717832999999</c:v>
                      </c:pt>
                      <c:pt idx="63">
                        <c:v>253.27718252</c:v>
                      </c:pt>
                      <c:pt idx="64">
                        <c:v>253.88542555000001</c:v>
                      </c:pt>
                      <c:pt idx="65">
                        <c:v>254.61797197000001</c:v>
                      </c:pt>
                      <c:pt idx="66">
                        <c:v>255.63558068</c:v>
                      </c:pt>
                      <c:pt idx="67">
                        <c:v>257.05414005</c:v>
                      </c:pt>
                      <c:pt idx="68">
                        <c:v>258.92550461000002</c:v>
                      </c:pt>
                      <c:pt idx="69">
                        <c:v>261.57196648000001</c:v>
                      </c:pt>
                      <c:pt idx="70">
                        <c:v>264.66646944000001</c:v>
                      </c:pt>
                      <c:pt idx="71">
                        <c:v>267.91538538999998</c:v>
                      </c:pt>
                      <c:pt idx="72">
                        <c:v>271.20130984000002</c:v>
                      </c:pt>
                      <c:pt idx="73">
                        <c:v>274.52424468999999</c:v>
                      </c:pt>
                      <c:pt idx="74">
                        <c:v>277.95733981000001</c:v>
                      </c:pt>
                      <c:pt idx="75">
                        <c:v>281.44790423000001</c:v>
                      </c:pt>
                      <c:pt idx="76">
                        <c:v>285.50820928000002</c:v>
                      </c:pt>
                      <c:pt idx="77">
                        <c:v>291.04170923999999</c:v>
                      </c:pt>
                      <c:pt idx="78">
                        <c:v>295.79267437999999</c:v>
                      </c:pt>
                      <c:pt idx="79">
                        <c:v>298.74265339999999</c:v>
                      </c:pt>
                      <c:pt idx="80">
                        <c:v>301.48882687999998</c:v>
                      </c:pt>
                      <c:pt idx="81">
                        <c:v>304.29628057000002</c:v>
                      </c:pt>
                      <c:pt idx="82">
                        <c:v>306.80553735000001</c:v>
                      </c:pt>
                      <c:pt idx="83">
                        <c:v>309.18594446999998</c:v>
                      </c:pt>
                      <c:pt idx="84">
                        <c:v>311.17230423000001</c:v>
                      </c:pt>
                      <c:pt idx="85">
                        <c:v>313.18062125</c:v>
                      </c:pt>
                      <c:pt idx="86">
                        <c:v>315.08426709000003</c:v>
                      </c:pt>
                      <c:pt idx="87">
                        <c:v>316.53799225</c:v>
                      </c:pt>
                      <c:pt idx="88">
                        <c:v>317.46944139999999</c:v>
                      </c:pt>
                      <c:pt idx="89">
                        <c:v>317.88702212999999</c:v>
                      </c:pt>
                      <c:pt idx="90">
                        <c:v>317.76527020999998</c:v>
                      </c:pt>
                      <c:pt idx="91">
                        <c:v>317.02440203999998</c:v>
                      </c:pt>
                      <c:pt idx="92">
                        <c:v>315.5293547</c:v>
                      </c:pt>
                      <c:pt idx="93">
                        <c:v>313.34517524</c:v>
                      </c:pt>
                      <c:pt idx="94">
                        <c:v>310.42163347000002</c:v>
                      </c:pt>
                      <c:pt idx="95">
                        <c:v>306.77619945999999</c:v>
                      </c:pt>
                      <c:pt idx="96">
                        <c:v>302.38635855000001</c:v>
                      </c:pt>
                      <c:pt idx="97">
                        <c:v>297.40726411999998</c:v>
                      </c:pt>
                      <c:pt idx="98">
                        <c:v>291.90595717999997</c:v>
                      </c:pt>
                      <c:pt idx="99">
                        <c:v>286.05818391999998</c:v>
                      </c:pt>
                      <c:pt idx="100">
                        <c:v>280.10018360999999</c:v>
                      </c:pt>
                      <c:pt idx="101">
                        <c:v>274.19656751000002</c:v>
                      </c:pt>
                      <c:pt idx="102">
                        <c:v>268.49889853000002</c:v>
                      </c:pt>
                      <c:pt idx="103">
                        <c:v>263.26332687000001</c:v>
                      </c:pt>
                      <c:pt idx="104">
                        <c:v>258.58479438000001</c:v>
                      </c:pt>
                      <c:pt idx="105">
                        <c:v>254.24217676000001</c:v>
                      </c:pt>
                      <c:pt idx="106">
                        <c:v>250.21989586000001</c:v>
                      </c:pt>
                      <c:pt idx="107">
                        <c:v>246.64174589000001</c:v>
                      </c:pt>
                      <c:pt idx="108">
                        <c:v>243.75850106999999</c:v>
                      </c:pt>
                      <c:pt idx="109">
                        <c:v>241.66307831</c:v>
                      </c:pt>
                      <c:pt idx="110">
                        <c:v>240.32693072000001</c:v>
                      </c:pt>
                      <c:pt idx="111">
                        <c:v>239.71849477000001</c:v>
                      </c:pt>
                      <c:pt idx="112">
                        <c:v>239.79772276</c:v>
                      </c:pt>
                      <c:pt idx="113">
                        <c:v>240.49769359999999</c:v>
                      </c:pt>
                      <c:pt idx="114">
                        <c:v>241.91003798</c:v>
                      </c:pt>
                      <c:pt idx="115">
                        <c:v>243.80500882999999</c:v>
                      </c:pt>
                      <c:pt idx="116">
                        <c:v>245.90413683</c:v>
                      </c:pt>
                      <c:pt idx="117">
                        <c:v>248.06668187</c:v>
                      </c:pt>
                      <c:pt idx="118">
                        <c:v>250.19767712000001</c:v>
                      </c:pt>
                      <c:pt idx="119">
                        <c:v>252.20209162</c:v>
                      </c:pt>
                      <c:pt idx="120">
                        <c:v>253.9531303</c:v>
                      </c:pt>
                      <c:pt idx="121">
                        <c:v>255.41717883999999</c:v>
                      </c:pt>
                      <c:pt idx="122">
                        <c:v>256.62014011999997</c:v>
                      </c:pt>
                      <c:pt idx="123">
                        <c:v>257.57507243999999</c:v>
                      </c:pt>
                      <c:pt idx="124">
                        <c:v>258.28349858000001</c:v>
                      </c:pt>
                      <c:pt idx="125">
                        <c:v>258.76616382999998</c:v>
                      </c:pt>
                      <c:pt idx="126">
                        <c:v>259.04776256999997</c:v>
                      </c:pt>
                      <c:pt idx="127">
                        <c:v>259.12164338000002</c:v>
                      </c:pt>
                      <c:pt idx="128">
                        <c:v>258.98779251000002</c:v>
                      </c:pt>
                      <c:pt idx="129">
                        <c:v>258.65954027999999</c:v>
                      </c:pt>
                      <c:pt idx="130">
                        <c:v>258.18578851000001</c:v>
                      </c:pt>
                      <c:pt idx="131">
                        <c:v>257.6264018</c:v>
                      </c:pt>
                      <c:pt idx="132">
                        <c:v>257.04692569999997</c:v>
                      </c:pt>
                      <c:pt idx="133">
                        <c:v>256.49369858</c:v>
                      </c:pt>
                      <c:pt idx="134">
                        <c:v>255.98718020999999</c:v>
                      </c:pt>
                      <c:pt idx="135">
                        <c:v>255.56219827999999</c:v>
                      </c:pt>
                      <c:pt idx="136">
                        <c:v>255.25793697</c:v>
                      </c:pt>
                      <c:pt idx="137">
                        <c:v>255.08058703</c:v>
                      </c:pt>
                      <c:pt idx="138">
                        <c:v>255.04781839</c:v>
                      </c:pt>
                      <c:pt idx="139">
                        <c:v>255.15469198</c:v>
                      </c:pt>
                      <c:pt idx="140">
                        <c:v>255.38065906</c:v>
                      </c:pt>
                      <c:pt idx="141">
                        <c:v>255.71606177999999</c:v>
                      </c:pt>
                      <c:pt idx="142">
                        <c:v>256.14470309000001</c:v>
                      </c:pt>
                      <c:pt idx="143">
                        <c:v>256.64255737000002</c:v>
                      </c:pt>
                      <c:pt idx="144">
                        <c:v>257.18794253999999</c:v>
                      </c:pt>
                      <c:pt idx="145">
                        <c:v>257.74478699999997</c:v>
                      </c:pt>
                      <c:pt idx="146">
                        <c:v>258.30387861999998</c:v>
                      </c:pt>
                      <c:pt idx="147">
                        <c:v>258.86189093000002</c:v>
                      </c:pt>
                      <c:pt idx="148">
                        <c:v>259.44211524000002</c:v>
                      </c:pt>
                      <c:pt idx="149">
                        <c:v>259.99982359000001</c:v>
                      </c:pt>
                      <c:pt idx="150">
                        <c:v>260.50516143999999</c:v>
                      </c:pt>
                      <c:pt idx="151">
                        <c:v>260.93735978000001</c:v>
                      </c:pt>
                      <c:pt idx="152">
                        <c:v>261.30376401000001</c:v>
                      </c:pt>
                      <c:pt idx="153">
                        <c:v>261.58602848999999</c:v>
                      </c:pt>
                      <c:pt idx="154">
                        <c:v>261.77352760999997</c:v>
                      </c:pt>
                      <c:pt idx="155">
                        <c:v>261.89935408999997</c:v>
                      </c:pt>
                      <c:pt idx="156">
                        <c:v>262.01176320000002</c:v>
                      </c:pt>
                      <c:pt idx="157">
                        <c:v>262.13594805999998</c:v>
                      </c:pt>
                      <c:pt idx="158">
                        <c:v>262.27934146000001</c:v>
                      </c:pt>
                      <c:pt idx="159">
                        <c:v>262.43527409000001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F1E3-4795-82BF-7C280E6B1A75}"/>
                  </c:ext>
                </c:extLst>
              </c15:ser>
            </c15:filteredLineSeries>
            <c15:filteredLineSeries>
              <c15:ser>
                <c:idx val="23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'Temperature-Temp-based'!$G$1</c15:sqref>
                        </c15:formulaRef>
                      </c:ext>
                    </c:extLst>
                    <c:strCache>
                      <c:ptCount val="1"/>
                      <c:pt idx="0">
                        <c:v>Nip point (opt)</c:v>
                      </c:pt>
                    </c:strCache>
                  </c:strRef>
                </c:tx>
                <c:spPr>
                  <a:ln w="19050">
                    <a:solidFill>
                      <a:srgbClr val="FF0000"/>
                    </a:solidFill>
                    <a:prstDash val="solid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'Temperature-Temp-based'!$G$2:$G$166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270.16993609500003</c:v>
                      </c:pt>
                      <c:pt idx="50">
                        <c:v>270.255588805</c:v>
                      </c:pt>
                      <c:pt idx="51">
                        <c:v>270.290305945</c:v>
                      </c:pt>
                      <c:pt idx="52">
                        <c:v>270.29605432</c:v>
                      </c:pt>
                      <c:pt idx="53">
                        <c:v>270.28723070500001</c:v>
                      </c:pt>
                      <c:pt idx="54">
                        <c:v>270.27333407499998</c:v>
                      </c:pt>
                      <c:pt idx="55">
                        <c:v>270.26106721000002</c:v>
                      </c:pt>
                      <c:pt idx="56">
                        <c:v>270.25271946999999</c:v>
                      </c:pt>
                      <c:pt idx="57">
                        <c:v>270.23057733500002</c:v>
                      </c:pt>
                      <c:pt idx="58">
                        <c:v>270.19214352</c:v>
                      </c:pt>
                      <c:pt idx="59">
                        <c:v>270.14637571499998</c:v>
                      </c:pt>
                      <c:pt idx="60">
                        <c:v>270.08983284999999</c:v>
                      </c:pt>
                      <c:pt idx="61">
                        <c:v>270.01975873499998</c:v>
                      </c:pt>
                      <c:pt idx="62">
                        <c:v>269.93299531499997</c:v>
                      </c:pt>
                      <c:pt idx="63">
                        <c:v>269.80267158499998</c:v>
                      </c:pt>
                      <c:pt idx="64">
                        <c:v>269.62305435500002</c:v>
                      </c:pt>
                      <c:pt idx="65">
                        <c:v>269.39996411999999</c:v>
                      </c:pt>
                      <c:pt idx="66">
                        <c:v>269.20375788500002</c:v>
                      </c:pt>
                      <c:pt idx="67">
                        <c:v>269.08429286000001</c:v>
                      </c:pt>
                      <c:pt idx="68">
                        <c:v>269.06017501999997</c:v>
                      </c:pt>
                      <c:pt idx="69">
                        <c:v>269.28912675000004</c:v>
                      </c:pt>
                      <c:pt idx="70">
                        <c:v>269.60329337000002</c:v>
                      </c:pt>
                      <c:pt idx="71">
                        <c:v>269.85315249999996</c:v>
                      </c:pt>
                      <c:pt idx="72">
                        <c:v>269.98524944999997</c:v>
                      </c:pt>
                      <c:pt idx="73">
                        <c:v>270.01716246499996</c:v>
                      </c:pt>
                      <c:pt idx="74">
                        <c:v>270.01298868499998</c:v>
                      </c:pt>
                      <c:pt idx="75">
                        <c:v>269.97596513500002</c:v>
                      </c:pt>
                      <c:pt idx="76">
                        <c:v>270.18802352500001</c:v>
                      </c:pt>
                      <c:pt idx="77">
                        <c:v>271.12043993999998</c:v>
                      </c:pt>
                      <c:pt idx="78">
                        <c:v>271.66815324499998</c:v>
                      </c:pt>
                      <c:pt idx="79">
                        <c:v>271.348928435</c:v>
                      </c:pt>
                      <c:pt idx="80">
                        <c:v>270.98694985499998</c:v>
                      </c:pt>
                      <c:pt idx="81">
                        <c:v>270.74014946</c:v>
                      </c:pt>
                      <c:pt idx="82">
                        <c:v>270.45322999000001</c:v>
                      </c:pt>
                      <c:pt idx="83">
                        <c:v>270.23086696500002</c:v>
                      </c:pt>
                      <c:pt idx="84">
                        <c:v>269.95823282499998</c:v>
                      </c:pt>
                      <c:pt idx="85">
                        <c:v>269.86110200999997</c:v>
                      </c:pt>
                      <c:pt idx="86">
                        <c:v>269.89447474000002</c:v>
                      </c:pt>
                      <c:pt idx="87">
                        <c:v>269.90697778000003</c:v>
                      </c:pt>
                      <c:pt idx="88">
                        <c:v>269.88701376500001</c:v>
                      </c:pt>
                      <c:pt idx="89">
                        <c:v>269.86787594499998</c:v>
                      </c:pt>
                      <c:pt idx="90">
                        <c:v>269.868910175</c:v>
                      </c:pt>
                      <c:pt idx="91">
                        <c:v>269.88246072499999</c:v>
                      </c:pt>
                      <c:pt idx="92">
                        <c:v>269.868184165</c:v>
                      </c:pt>
                      <c:pt idx="93">
                        <c:v>269.878380015</c:v>
                      </c:pt>
                      <c:pt idx="94">
                        <c:v>269.896682145</c:v>
                      </c:pt>
                      <c:pt idx="95">
                        <c:v>269.92572200500001</c:v>
                      </c:pt>
                      <c:pt idx="96">
                        <c:v>269.93109497500001</c:v>
                      </c:pt>
                      <c:pt idx="97">
                        <c:v>269.95084456500001</c:v>
                      </c:pt>
                      <c:pt idx="98">
                        <c:v>269.96370385</c:v>
                      </c:pt>
                      <c:pt idx="99">
                        <c:v>269.98949865999998</c:v>
                      </c:pt>
                      <c:pt idx="100">
                        <c:v>270.06888641499995</c:v>
                      </c:pt>
                      <c:pt idx="101">
                        <c:v>270.20162081000001</c:v>
                      </c:pt>
                      <c:pt idx="102">
                        <c:v>270.37959423000001</c:v>
                      </c:pt>
                      <c:pt idx="103">
                        <c:v>270.65083564999998</c:v>
                      </c:pt>
                      <c:pt idx="104">
                        <c:v>270.98941253999999</c:v>
                      </c:pt>
                      <c:pt idx="105">
                        <c:v>271.21600309999997</c:v>
                      </c:pt>
                      <c:pt idx="106">
                        <c:v>271.26301515500001</c:v>
                      </c:pt>
                      <c:pt idx="107">
                        <c:v>271.14746184500001</c:v>
                      </c:pt>
                      <c:pt idx="108">
                        <c:v>270.97043199500001</c:v>
                      </c:pt>
                      <c:pt idx="109">
                        <c:v>270.77467381500003</c:v>
                      </c:pt>
                      <c:pt idx="110">
                        <c:v>270.55898316499997</c:v>
                      </c:pt>
                      <c:pt idx="111">
                        <c:v>270.33496395999998</c:v>
                      </c:pt>
                      <c:pt idx="112">
                        <c:v>270.12208896999999</c:v>
                      </c:pt>
                      <c:pt idx="113">
                        <c:v>269.93643593000002</c:v>
                      </c:pt>
                      <c:pt idx="114">
                        <c:v>269.88348497499999</c:v>
                      </c:pt>
                      <c:pt idx="115">
                        <c:v>269.91134266500001</c:v>
                      </c:pt>
                      <c:pt idx="116">
                        <c:v>269.94125186500003</c:v>
                      </c:pt>
                      <c:pt idx="117">
                        <c:v>269.95917657000001</c:v>
                      </c:pt>
                      <c:pt idx="118">
                        <c:v>269.96932262000001</c:v>
                      </c:pt>
                      <c:pt idx="119">
                        <c:v>269.96982023499999</c:v>
                      </c:pt>
                      <c:pt idx="120">
                        <c:v>269.93420662</c:v>
                      </c:pt>
                      <c:pt idx="121">
                        <c:v>269.87346127000001</c:v>
                      </c:pt>
                      <c:pt idx="122">
                        <c:v>269.82002478999999</c:v>
                      </c:pt>
                      <c:pt idx="123">
                        <c:v>269.79181189999997</c:v>
                      </c:pt>
                      <c:pt idx="124">
                        <c:v>269.79251384999998</c:v>
                      </c:pt>
                      <c:pt idx="125">
                        <c:v>269.828191135</c:v>
                      </c:pt>
                      <c:pt idx="126">
                        <c:v>269.90099318</c:v>
                      </c:pt>
                      <c:pt idx="127">
                        <c:v>269.99203010000002</c:v>
                      </c:pt>
                      <c:pt idx="128">
                        <c:v>270.08098677999999</c:v>
                      </c:pt>
                      <c:pt idx="129">
                        <c:v>270.15043489999999</c:v>
                      </c:pt>
                      <c:pt idx="130">
                        <c:v>270.19866810999997</c:v>
                      </c:pt>
                      <c:pt idx="131">
                        <c:v>270.229357935</c:v>
                      </c:pt>
                      <c:pt idx="132">
                        <c:v>270.25058623500001</c:v>
                      </c:pt>
                      <c:pt idx="133">
                        <c:v>270.26337125999999</c:v>
                      </c:pt>
                      <c:pt idx="134">
                        <c:v>270.25878455999998</c:v>
                      </c:pt>
                      <c:pt idx="135">
                        <c:v>270.23893794999998</c:v>
                      </c:pt>
                      <c:pt idx="136">
                        <c:v>270.21262523999997</c:v>
                      </c:pt>
                      <c:pt idx="137">
                        <c:v>270.17655590499999</c:v>
                      </c:pt>
                      <c:pt idx="138">
                        <c:v>270.13778747999999</c:v>
                      </c:pt>
                      <c:pt idx="139">
                        <c:v>270.09637201499999</c:v>
                      </c:pt>
                      <c:pt idx="140">
                        <c:v>270.04821329499998</c:v>
                      </c:pt>
                      <c:pt idx="141">
                        <c:v>269.99785175</c:v>
                      </c:pt>
                      <c:pt idx="142">
                        <c:v>269.94939744999999</c:v>
                      </c:pt>
                      <c:pt idx="143">
                        <c:v>269.90480506</c:v>
                      </c:pt>
                      <c:pt idx="144">
                        <c:v>269.86766287500001</c:v>
                      </c:pt>
                      <c:pt idx="145">
                        <c:v>269.83333341000002</c:v>
                      </c:pt>
                      <c:pt idx="146">
                        <c:v>269.80879401999999</c:v>
                      </c:pt>
                      <c:pt idx="147">
                        <c:v>269.80185165</c:v>
                      </c:pt>
                      <c:pt idx="148">
                        <c:v>269.831994775</c:v>
                      </c:pt>
                      <c:pt idx="149">
                        <c:v>269.88229681999997</c:v>
                      </c:pt>
                      <c:pt idx="150">
                        <c:v>269.94045280500001</c:v>
                      </c:pt>
                      <c:pt idx="151">
                        <c:v>269.99613377499998</c:v>
                      </c:pt>
                      <c:pt idx="152">
                        <c:v>270.05169520499999</c:v>
                      </c:pt>
                      <c:pt idx="153">
                        <c:v>270.09462149000001</c:v>
                      </c:pt>
                      <c:pt idx="154">
                        <c:v>270.11407547499999</c:v>
                      </c:pt>
                      <c:pt idx="155">
                        <c:v>270.11984325999998</c:v>
                      </c:pt>
                      <c:pt idx="156">
                        <c:v>270.12876215</c:v>
                      </c:pt>
                      <c:pt idx="157">
                        <c:v>270.14571002999998</c:v>
                      </c:pt>
                      <c:pt idx="158">
                        <c:v>270.16643777500002</c:v>
                      </c:pt>
                      <c:pt idx="159">
                        <c:v>270.17958765000003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F1E3-4795-82BF-7C280E6B1A75}"/>
                  </c:ext>
                </c:extLst>
              </c15:ser>
            </c15:filteredLineSeries>
            <c15:filteredLineSeries>
              <c15:ser>
                <c:idx val="9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'Temperature-Temp-based'!$G$1</c15:sqref>
                        </c15:formulaRef>
                      </c:ext>
                    </c:extLst>
                    <c:strCache>
                      <c:ptCount val="1"/>
                      <c:pt idx="0">
                        <c:v>Nip point (opt)</c:v>
                      </c:pt>
                    </c:strCache>
                  </c:strRef>
                </c:tx>
                <c:spPr>
                  <a:ln w="19050">
                    <a:solidFill>
                      <a:srgbClr val="FF0000"/>
                    </a:solidFill>
                    <a:prstDash val="solid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'Temperature-Temp-based'!$G$2:$G$166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270.16993609500003</c:v>
                      </c:pt>
                      <c:pt idx="50">
                        <c:v>270.255588805</c:v>
                      </c:pt>
                      <c:pt idx="51">
                        <c:v>270.290305945</c:v>
                      </c:pt>
                      <c:pt idx="52">
                        <c:v>270.29605432</c:v>
                      </c:pt>
                      <c:pt idx="53">
                        <c:v>270.28723070500001</c:v>
                      </c:pt>
                      <c:pt idx="54">
                        <c:v>270.27333407499998</c:v>
                      </c:pt>
                      <c:pt idx="55">
                        <c:v>270.26106721000002</c:v>
                      </c:pt>
                      <c:pt idx="56">
                        <c:v>270.25271946999999</c:v>
                      </c:pt>
                      <c:pt idx="57">
                        <c:v>270.23057733500002</c:v>
                      </c:pt>
                      <c:pt idx="58">
                        <c:v>270.19214352</c:v>
                      </c:pt>
                      <c:pt idx="59">
                        <c:v>270.14637571499998</c:v>
                      </c:pt>
                      <c:pt idx="60">
                        <c:v>270.08983284999999</c:v>
                      </c:pt>
                      <c:pt idx="61">
                        <c:v>270.01975873499998</c:v>
                      </c:pt>
                      <c:pt idx="62">
                        <c:v>269.93299531499997</c:v>
                      </c:pt>
                      <c:pt idx="63">
                        <c:v>269.80267158499998</c:v>
                      </c:pt>
                      <c:pt idx="64">
                        <c:v>269.62305435500002</c:v>
                      </c:pt>
                      <c:pt idx="65">
                        <c:v>269.39996411999999</c:v>
                      </c:pt>
                      <c:pt idx="66">
                        <c:v>269.20375788500002</c:v>
                      </c:pt>
                      <c:pt idx="67">
                        <c:v>269.08429286000001</c:v>
                      </c:pt>
                      <c:pt idx="68">
                        <c:v>269.06017501999997</c:v>
                      </c:pt>
                      <c:pt idx="69">
                        <c:v>269.28912675000004</c:v>
                      </c:pt>
                      <c:pt idx="70">
                        <c:v>269.60329337000002</c:v>
                      </c:pt>
                      <c:pt idx="71">
                        <c:v>269.85315249999996</c:v>
                      </c:pt>
                      <c:pt idx="72">
                        <c:v>269.98524944999997</c:v>
                      </c:pt>
                      <c:pt idx="73">
                        <c:v>270.01716246499996</c:v>
                      </c:pt>
                      <c:pt idx="74">
                        <c:v>270.01298868499998</c:v>
                      </c:pt>
                      <c:pt idx="75">
                        <c:v>269.97596513500002</c:v>
                      </c:pt>
                      <c:pt idx="76">
                        <c:v>270.18802352500001</c:v>
                      </c:pt>
                      <c:pt idx="77">
                        <c:v>271.12043993999998</c:v>
                      </c:pt>
                      <c:pt idx="78">
                        <c:v>271.66815324499998</c:v>
                      </c:pt>
                      <c:pt idx="79">
                        <c:v>271.348928435</c:v>
                      </c:pt>
                      <c:pt idx="80">
                        <c:v>270.98694985499998</c:v>
                      </c:pt>
                      <c:pt idx="81">
                        <c:v>270.74014946</c:v>
                      </c:pt>
                      <c:pt idx="82">
                        <c:v>270.45322999000001</c:v>
                      </c:pt>
                      <c:pt idx="83">
                        <c:v>270.23086696500002</c:v>
                      </c:pt>
                      <c:pt idx="84">
                        <c:v>269.95823282499998</c:v>
                      </c:pt>
                      <c:pt idx="85">
                        <c:v>269.86110200999997</c:v>
                      </c:pt>
                      <c:pt idx="86">
                        <c:v>269.89447474000002</c:v>
                      </c:pt>
                      <c:pt idx="87">
                        <c:v>269.90697778000003</c:v>
                      </c:pt>
                      <c:pt idx="88">
                        <c:v>269.88701376500001</c:v>
                      </c:pt>
                      <c:pt idx="89">
                        <c:v>269.86787594499998</c:v>
                      </c:pt>
                      <c:pt idx="90">
                        <c:v>269.868910175</c:v>
                      </c:pt>
                      <c:pt idx="91">
                        <c:v>269.88246072499999</c:v>
                      </c:pt>
                      <c:pt idx="92">
                        <c:v>269.868184165</c:v>
                      </c:pt>
                      <c:pt idx="93">
                        <c:v>269.878380015</c:v>
                      </c:pt>
                      <c:pt idx="94">
                        <c:v>269.896682145</c:v>
                      </c:pt>
                      <c:pt idx="95">
                        <c:v>269.92572200500001</c:v>
                      </c:pt>
                      <c:pt idx="96">
                        <c:v>269.93109497500001</c:v>
                      </c:pt>
                      <c:pt idx="97">
                        <c:v>269.95084456500001</c:v>
                      </c:pt>
                      <c:pt idx="98">
                        <c:v>269.96370385</c:v>
                      </c:pt>
                      <c:pt idx="99">
                        <c:v>269.98949865999998</c:v>
                      </c:pt>
                      <c:pt idx="100">
                        <c:v>270.06888641499995</c:v>
                      </c:pt>
                      <c:pt idx="101">
                        <c:v>270.20162081000001</c:v>
                      </c:pt>
                      <c:pt idx="102">
                        <c:v>270.37959423000001</c:v>
                      </c:pt>
                      <c:pt idx="103">
                        <c:v>270.65083564999998</c:v>
                      </c:pt>
                      <c:pt idx="104">
                        <c:v>270.98941253999999</c:v>
                      </c:pt>
                      <c:pt idx="105">
                        <c:v>271.21600309999997</c:v>
                      </c:pt>
                      <c:pt idx="106">
                        <c:v>271.26301515500001</c:v>
                      </c:pt>
                      <c:pt idx="107">
                        <c:v>271.14746184500001</c:v>
                      </c:pt>
                      <c:pt idx="108">
                        <c:v>270.97043199500001</c:v>
                      </c:pt>
                      <c:pt idx="109">
                        <c:v>270.77467381500003</c:v>
                      </c:pt>
                      <c:pt idx="110">
                        <c:v>270.55898316499997</c:v>
                      </c:pt>
                      <c:pt idx="111">
                        <c:v>270.33496395999998</c:v>
                      </c:pt>
                      <c:pt idx="112">
                        <c:v>270.12208896999999</c:v>
                      </c:pt>
                      <c:pt idx="113">
                        <c:v>269.93643593000002</c:v>
                      </c:pt>
                      <c:pt idx="114">
                        <c:v>269.88348497499999</c:v>
                      </c:pt>
                      <c:pt idx="115">
                        <c:v>269.91134266500001</c:v>
                      </c:pt>
                      <c:pt idx="116">
                        <c:v>269.94125186500003</c:v>
                      </c:pt>
                      <c:pt idx="117">
                        <c:v>269.95917657000001</c:v>
                      </c:pt>
                      <c:pt idx="118">
                        <c:v>269.96932262000001</c:v>
                      </c:pt>
                      <c:pt idx="119">
                        <c:v>269.96982023499999</c:v>
                      </c:pt>
                      <c:pt idx="120">
                        <c:v>269.93420662</c:v>
                      </c:pt>
                      <c:pt idx="121">
                        <c:v>269.87346127000001</c:v>
                      </c:pt>
                      <c:pt idx="122">
                        <c:v>269.82002478999999</c:v>
                      </c:pt>
                      <c:pt idx="123">
                        <c:v>269.79181189999997</c:v>
                      </c:pt>
                      <c:pt idx="124">
                        <c:v>269.79251384999998</c:v>
                      </c:pt>
                      <c:pt idx="125">
                        <c:v>269.828191135</c:v>
                      </c:pt>
                      <c:pt idx="126">
                        <c:v>269.90099318</c:v>
                      </c:pt>
                      <c:pt idx="127">
                        <c:v>269.99203010000002</c:v>
                      </c:pt>
                      <c:pt idx="128">
                        <c:v>270.08098677999999</c:v>
                      </c:pt>
                      <c:pt idx="129">
                        <c:v>270.15043489999999</c:v>
                      </c:pt>
                      <c:pt idx="130">
                        <c:v>270.19866810999997</c:v>
                      </c:pt>
                      <c:pt idx="131">
                        <c:v>270.229357935</c:v>
                      </c:pt>
                      <c:pt idx="132">
                        <c:v>270.25058623500001</c:v>
                      </c:pt>
                      <c:pt idx="133">
                        <c:v>270.26337125999999</c:v>
                      </c:pt>
                      <c:pt idx="134">
                        <c:v>270.25878455999998</c:v>
                      </c:pt>
                      <c:pt idx="135">
                        <c:v>270.23893794999998</c:v>
                      </c:pt>
                      <c:pt idx="136">
                        <c:v>270.21262523999997</c:v>
                      </c:pt>
                      <c:pt idx="137">
                        <c:v>270.17655590499999</c:v>
                      </c:pt>
                      <c:pt idx="138">
                        <c:v>270.13778747999999</c:v>
                      </c:pt>
                      <c:pt idx="139">
                        <c:v>270.09637201499999</c:v>
                      </c:pt>
                      <c:pt idx="140">
                        <c:v>270.04821329499998</c:v>
                      </c:pt>
                      <c:pt idx="141">
                        <c:v>269.99785175</c:v>
                      </c:pt>
                      <c:pt idx="142">
                        <c:v>269.94939744999999</c:v>
                      </c:pt>
                      <c:pt idx="143">
                        <c:v>269.90480506</c:v>
                      </c:pt>
                      <c:pt idx="144">
                        <c:v>269.86766287500001</c:v>
                      </c:pt>
                      <c:pt idx="145">
                        <c:v>269.83333341000002</c:v>
                      </c:pt>
                      <c:pt idx="146">
                        <c:v>269.80879401999999</c:v>
                      </c:pt>
                      <c:pt idx="147">
                        <c:v>269.80185165</c:v>
                      </c:pt>
                      <c:pt idx="148">
                        <c:v>269.831994775</c:v>
                      </c:pt>
                      <c:pt idx="149">
                        <c:v>269.88229681999997</c:v>
                      </c:pt>
                      <c:pt idx="150">
                        <c:v>269.94045280500001</c:v>
                      </c:pt>
                      <c:pt idx="151">
                        <c:v>269.99613377499998</c:v>
                      </c:pt>
                      <c:pt idx="152">
                        <c:v>270.05169520499999</c:v>
                      </c:pt>
                      <c:pt idx="153">
                        <c:v>270.09462149000001</c:v>
                      </c:pt>
                      <c:pt idx="154">
                        <c:v>270.11407547499999</c:v>
                      </c:pt>
                      <c:pt idx="155">
                        <c:v>270.11984325999998</c:v>
                      </c:pt>
                      <c:pt idx="156">
                        <c:v>270.12876215</c:v>
                      </c:pt>
                      <c:pt idx="157">
                        <c:v>270.14571002999998</c:v>
                      </c:pt>
                      <c:pt idx="158">
                        <c:v>270.16643777500002</c:v>
                      </c:pt>
                      <c:pt idx="159">
                        <c:v>270.17958765000003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F1E3-4795-82BF-7C280E6B1A75}"/>
                  </c:ext>
                </c:extLst>
              </c15:ser>
            </c15:filteredLineSeries>
            <c15:filteredLineSeries>
              <c15:ser>
                <c:idx val="10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'Temperature-Temp-based'!$D$1</c15:sqref>
                        </c15:formulaRef>
                      </c:ext>
                    </c:extLst>
                    <c:strCache>
                      <c:ptCount val="1"/>
                      <c:pt idx="0">
                        <c:v>Tape (opt)</c:v>
                      </c:pt>
                    </c:strCache>
                  </c:strRef>
                </c:tx>
                <c:spPr>
                  <a:ln w="15875">
                    <a:solidFill>
                      <a:srgbClr val="253FFF"/>
                    </a:solidFill>
                    <a:prstDash val="sysDash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'Temperature-Temp-based'!$D$2:$D$166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288.53650694999999</c:v>
                      </c:pt>
                      <c:pt idx="50">
                        <c:v>288.76566536000001</c:v>
                      </c:pt>
                      <c:pt idx="51">
                        <c:v>288.93849110999997</c:v>
                      </c:pt>
                      <c:pt idx="52">
                        <c:v>289.06096098</c:v>
                      </c:pt>
                      <c:pt idx="53">
                        <c:v>289.13777277000003</c:v>
                      </c:pt>
                      <c:pt idx="54">
                        <c:v>289.17168822999997</c:v>
                      </c:pt>
                      <c:pt idx="55">
                        <c:v>289.16281105000002</c:v>
                      </c:pt>
                      <c:pt idx="56">
                        <c:v>289.10787744999999</c:v>
                      </c:pt>
                      <c:pt idx="57">
                        <c:v>288.99861762</c:v>
                      </c:pt>
                      <c:pt idx="58">
                        <c:v>288.82236186</c:v>
                      </c:pt>
                      <c:pt idx="59">
                        <c:v>288.56371009999998</c:v>
                      </c:pt>
                      <c:pt idx="60">
                        <c:v>288.20498214000003</c:v>
                      </c:pt>
                      <c:pt idx="61">
                        <c:v>287.72683002000002</c:v>
                      </c:pt>
                      <c:pt idx="62">
                        <c:v>287.10881230000001</c:v>
                      </c:pt>
                      <c:pt idx="63">
                        <c:v>286.32816064999997</c:v>
                      </c:pt>
                      <c:pt idx="64">
                        <c:v>285.36068316000001</c:v>
                      </c:pt>
                      <c:pt idx="65">
                        <c:v>284.18195627</c:v>
                      </c:pt>
                      <c:pt idx="66">
                        <c:v>282.77193509</c:v>
                      </c:pt>
                      <c:pt idx="67">
                        <c:v>281.11444567000001</c:v>
                      </c:pt>
                      <c:pt idx="68">
                        <c:v>279.19484542999999</c:v>
                      </c:pt>
                      <c:pt idx="69">
                        <c:v>277.00628702</c:v>
                      </c:pt>
                      <c:pt idx="70">
                        <c:v>274.54011730000002</c:v>
                      </c:pt>
                      <c:pt idx="71">
                        <c:v>271.79091961</c:v>
                      </c:pt>
                      <c:pt idx="72">
                        <c:v>268.76918905999997</c:v>
                      </c:pt>
                      <c:pt idx="73">
                        <c:v>265.51008023999998</c:v>
                      </c:pt>
                      <c:pt idx="74">
                        <c:v>262.06863756000001</c:v>
                      </c:pt>
                      <c:pt idx="75">
                        <c:v>258.50402603999999</c:v>
                      </c:pt>
                      <c:pt idx="76">
                        <c:v>254.86783776999999</c:v>
                      </c:pt>
                      <c:pt idx="77">
                        <c:v>251.19917064000001</c:v>
                      </c:pt>
                      <c:pt idx="78">
                        <c:v>247.54363211</c:v>
                      </c:pt>
                      <c:pt idx="79">
                        <c:v>243.95520346999999</c:v>
                      </c:pt>
                      <c:pt idx="80">
                        <c:v>240.48507283000001</c:v>
                      </c:pt>
                      <c:pt idx="81">
                        <c:v>237.18401835</c:v>
                      </c:pt>
                      <c:pt idx="82">
                        <c:v>234.10092263000001</c:v>
                      </c:pt>
                      <c:pt idx="83">
                        <c:v>231.27578946</c:v>
                      </c:pt>
                      <c:pt idx="84">
                        <c:v>228.74416142000001</c:v>
                      </c:pt>
                      <c:pt idx="85">
                        <c:v>226.54158276999999</c:v>
                      </c:pt>
                      <c:pt idx="86">
                        <c:v>224.70468238999999</c:v>
                      </c:pt>
                      <c:pt idx="87">
                        <c:v>223.27596331000001</c:v>
                      </c:pt>
                      <c:pt idx="88">
                        <c:v>222.30458612999999</c:v>
                      </c:pt>
                      <c:pt idx="89">
                        <c:v>221.84872976</c:v>
                      </c:pt>
                      <c:pt idx="90">
                        <c:v>221.97255014000001</c:v>
                      </c:pt>
                      <c:pt idx="91">
                        <c:v>222.74051940999999</c:v>
                      </c:pt>
                      <c:pt idx="92">
                        <c:v>224.20701363000001</c:v>
                      </c:pt>
                      <c:pt idx="93">
                        <c:v>226.41158479000001</c:v>
                      </c:pt>
                      <c:pt idx="94">
                        <c:v>229.37173082000001</c:v>
                      </c:pt>
                      <c:pt idx="95">
                        <c:v>233.07524455000001</c:v>
                      </c:pt>
                      <c:pt idx="96">
                        <c:v>237.4758314</c:v>
                      </c:pt>
                      <c:pt idx="97">
                        <c:v>242.49442500999999</c:v>
                      </c:pt>
                      <c:pt idx="98">
                        <c:v>248.02145052</c:v>
                      </c:pt>
                      <c:pt idx="99">
                        <c:v>253.92081339999999</c:v>
                      </c:pt>
                      <c:pt idx="100">
                        <c:v>260.03758921999997</c:v>
                      </c:pt>
                      <c:pt idx="101">
                        <c:v>266.20667410999999</c:v>
                      </c:pt>
                      <c:pt idx="102">
                        <c:v>272.26028993</c:v>
                      </c:pt>
                      <c:pt idx="103">
                        <c:v>278.03834443</c:v>
                      </c:pt>
                      <c:pt idx="104">
                        <c:v>283.39403069999997</c:v>
                      </c:pt>
                      <c:pt idx="105">
                        <c:v>288.18982943999998</c:v>
                      </c:pt>
                      <c:pt idx="106">
                        <c:v>292.30613445</c:v>
                      </c:pt>
                      <c:pt idx="107">
                        <c:v>295.65317779999998</c:v>
                      </c:pt>
                      <c:pt idx="108">
                        <c:v>298.18236292</c:v>
                      </c:pt>
                      <c:pt idx="109">
                        <c:v>299.88626932</c:v>
                      </c:pt>
                      <c:pt idx="110">
                        <c:v>300.79103560999999</c:v>
                      </c:pt>
                      <c:pt idx="111">
                        <c:v>300.95143315000001</c:v>
                      </c:pt>
                      <c:pt idx="112">
                        <c:v>300.44645517999999</c:v>
                      </c:pt>
                      <c:pt idx="113">
                        <c:v>299.37517825999998</c:v>
                      </c:pt>
                      <c:pt idx="114">
                        <c:v>297.85693197000001</c:v>
                      </c:pt>
                      <c:pt idx="115">
                        <c:v>296.01767649999999</c:v>
                      </c:pt>
                      <c:pt idx="116">
                        <c:v>293.97836690000003</c:v>
                      </c:pt>
                      <c:pt idx="117">
                        <c:v>291.85167127</c:v>
                      </c:pt>
                      <c:pt idx="118">
                        <c:v>289.74096811999999</c:v>
                      </c:pt>
                      <c:pt idx="119">
                        <c:v>287.73754885</c:v>
                      </c:pt>
                      <c:pt idx="120">
                        <c:v>285.91528294</c:v>
                      </c:pt>
                      <c:pt idx="121">
                        <c:v>284.32974369999999</c:v>
                      </c:pt>
                      <c:pt idx="122">
                        <c:v>283.01990946000001</c:v>
                      </c:pt>
                      <c:pt idx="123">
                        <c:v>282.00855136000001</c:v>
                      </c:pt>
                      <c:pt idx="124">
                        <c:v>281.30152912</c:v>
                      </c:pt>
                      <c:pt idx="125">
                        <c:v>280.89021844000001</c:v>
                      </c:pt>
                      <c:pt idx="126">
                        <c:v>280.75422379000003</c:v>
                      </c:pt>
                      <c:pt idx="127">
                        <c:v>280.86241682000002</c:v>
                      </c:pt>
                      <c:pt idx="128">
                        <c:v>281.17418105000002</c:v>
                      </c:pt>
                      <c:pt idx="129">
                        <c:v>281.64132952</c:v>
                      </c:pt>
                      <c:pt idx="130">
                        <c:v>282.21154770999999</c:v>
                      </c:pt>
                      <c:pt idx="131">
                        <c:v>282.83231407</c:v>
                      </c:pt>
                      <c:pt idx="132">
                        <c:v>283.45424677</c:v>
                      </c:pt>
                      <c:pt idx="133">
                        <c:v>284.03304394000003</c:v>
                      </c:pt>
                      <c:pt idx="134">
                        <c:v>284.53038891</c:v>
                      </c:pt>
                      <c:pt idx="135">
                        <c:v>284.91567762</c:v>
                      </c:pt>
                      <c:pt idx="136">
                        <c:v>285.16731350999999</c:v>
                      </c:pt>
                      <c:pt idx="137">
                        <c:v>285.27252478000003</c:v>
                      </c:pt>
                      <c:pt idx="138">
                        <c:v>285.22775657</c:v>
                      </c:pt>
                      <c:pt idx="139">
                        <c:v>285.03805204999998</c:v>
                      </c:pt>
                      <c:pt idx="140">
                        <c:v>284.71576752999999</c:v>
                      </c:pt>
                      <c:pt idx="141">
                        <c:v>284.27964171999997</c:v>
                      </c:pt>
                      <c:pt idx="142">
                        <c:v>283.75409180999998</c:v>
                      </c:pt>
                      <c:pt idx="143">
                        <c:v>283.16705274999998</c:v>
                      </c:pt>
                      <c:pt idx="144">
                        <c:v>282.54738321000002</c:v>
                      </c:pt>
                      <c:pt idx="145">
                        <c:v>281.92187982000002</c:v>
                      </c:pt>
                      <c:pt idx="146">
                        <c:v>281.31370942000001</c:v>
                      </c:pt>
                      <c:pt idx="147">
                        <c:v>280.74181236999999</c:v>
                      </c:pt>
                      <c:pt idx="148">
                        <c:v>280.22187430999998</c:v>
                      </c:pt>
                      <c:pt idx="149">
                        <c:v>279.76477004999998</c:v>
                      </c:pt>
                      <c:pt idx="150">
                        <c:v>279.37574417000002</c:v>
                      </c:pt>
                      <c:pt idx="151">
                        <c:v>279.05490777</c:v>
                      </c:pt>
                      <c:pt idx="152">
                        <c:v>278.79962640000002</c:v>
                      </c:pt>
                      <c:pt idx="153">
                        <c:v>278.60321449000003</c:v>
                      </c:pt>
                      <c:pt idx="154">
                        <c:v>278.45462334000001</c:v>
                      </c:pt>
                      <c:pt idx="155">
                        <c:v>278.34033242999999</c:v>
                      </c:pt>
                      <c:pt idx="156">
                        <c:v>278.24576109999998</c:v>
                      </c:pt>
                      <c:pt idx="157">
                        <c:v>278.15547199999997</c:v>
                      </c:pt>
                      <c:pt idx="158">
                        <c:v>278.05353409000003</c:v>
                      </c:pt>
                      <c:pt idx="159">
                        <c:v>277.92390121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F1E3-4795-82BF-7C280E6B1A75}"/>
                  </c:ext>
                </c:extLst>
              </c15:ser>
            </c15:filteredLineSeries>
            <c15:filteredLineSeries>
              <c15:ser>
                <c:idx val="11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'Temperature-Temp-based'!$E$1</c15:sqref>
                        </c15:formulaRef>
                      </c:ext>
                    </c:extLst>
                    <c:strCache>
                      <c:ptCount val="1"/>
                      <c:pt idx="0">
                        <c:v>Sub (opt)</c:v>
                      </c:pt>
                    </c:strCache>
                  </c:strRef>
                </c:tx>
                <c:spPr>
                  <a:ln w="19050">
                    <a:solidFill>
                      <a:srgbClr val="1ED200"/>
                    </a:solidFill>
                    <a:prstDash val="sysDash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'Temperature-Temp-based'!$E$2:$E$166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251.80336524000001</c:v>
                      </c:pt>
                      <c:pt idx="50">
                        <c:v>251.74551224999999</c:v>
                      </c:pt>
                      <c:pt idx="51">
                        <c:v>251.64212078</c:v>
                      </c:pt>
                      <c:pt idx="52">
                        <c:v>251.53114765999999</c:v>
                      </c:pt>
                      <c:pt idx="53">
                        <c:v>251.43668864</c:v>
                      </c:pt>
                      <c:pt idx="54">
                        <c:v>251.37497991999999</c:v>
                      </c:pt>
                      <c:pt idx="55">
                        <c:v>251.35932337</c:v>
                      </c:pt>
                      <c:pt idx="56">
                        <c:v>251.39756148999999</c:v>
                      </c:pt>
                      <c:pt idx="57">
                        <c:v>251.46253705000001</c:v>
                      </c:pt>
                      <c:pt idx="58">
                        <c:v>251.56192518</c:v>
                      </c:pt>
                      <c:pt idx="59">
                        <c:v>251.72904133</c:v>
                      </c:pt>
                      <c:pt idx="60">
                        <c:v>251.97468355999999</c:v>
                      </c:pt>
                      <c:pt idx="61">
                        <c:v>252.31268745</c:v>
                      </c:pt>
                      <c:pt idx="62">
                        <c:v>252.75717832999999</c:v>
                      </c:pt>
                      <c:pt idx="63">
                        <c:v>253.27718252</c:v>
                      </c:pt>
                      <c:pt idx="64">
                        <c:v>253.88542555000001</c:v>
                      </c:pt>
                      <c:pt idx="65">
                        <c:v>254.61797197000001</c:v>
                      </c:pt>
                      <c:pt idx="66">
                        <c:v>255.63558068</c:v>
                      </c:pt>
                      <c:pt idx="67">
                        <c:v>257.05414005</c:v>
                      </c:pt>
                      <c:pt idx="68">
                        <c:v>258.92550461000002</c:v>
                      </c:pt>
                      <c:pt idx="69">
                        <c:v>261.57196648000001</c:v>
                      </c:pt>
                      <c:pt idx="70">
                        <c:v>264.66646944000001</c:v>
                      </c:pt>
                      <c:pt idx="71">
                        <c:v>267.91538538999998</c:v>
                      </c:pt>
                      <c:pt idx="72">
                        <c:v>271.20130984000002</c:v>
                      </c:pt>
                      <c:pt idx="73">
                        <c:v>274.52424468999999</c:v>
                      </c:pt>
                      <c:pt idx="74">
                        <c:v>277.95733981000001</c:v>
                      </c:pt>
                      <c:pt idx="75">
                        <c:v>281.44790423000001</c:v>
                      </c:pt>
                      <c:pt idx="76">
                        <c:v>285.50820928000002</c:v>
                      </c:pt>
                      <c:pt idx="77">
                        <c:v>291.04170923999999</c:v>
                      </c:pt>
                      <c:pt idx="78">
                        <c:v>295.79267437999999</c:v>
                      </c:pt>
                      <c:pt idx="79">
                        <c:v>298.74265339999999</c:v>
                      </c:pt>
                      <c:pt idx="80">
                        <c:v>301.48882687999998</c:v>
                      </c:pt>
                      <c:pt idx="81">
                        <c:v>304.29628057000002</c:v>
                      </c:pt>
                      <c:pt idx="82">
                        <c:v>306.80553735000001</c:v>
                      </c:pt>
                      <c:pt idx="83">
                        <c:v>309.18594446999998</c:v>
                      </c:pt>
                      <c:pt idx="84">
                        <c:v>311.17230423000001</c:v>
                      </c:pt>
                      <c:pt idx="85">
                        <c:v>313.18062125</c:v>
                      </c:pt>
                      <c:pt idx="86">
                        <c:v>315.08426709000003</c:v>
                      </c:pt>
                      <c:pt idx="87">
                        <c:v>316.53799225</c:v>
                      </c:pt>
                      <c:pt idx="88">
                        <c:v>317.46944139999999</c:v>
                      </c:pt>
                      <c:pt idx="89">
                        <c:v>317.88702212999999</c:v>
                      </c:pt>
                      <c:pt idx="90">
                        <c:v>317.76527020999998</c:v>
                      </c:pt>
                      <c:pt idx="91">
                        <c:v>317.02440203999998</c:v>
                      </c:pt>
                      <c:pt idx="92">
                        <c:v>315.5293547</c:v>
                      </c:pt>
                      <c:pt idx="93">
                        <c:v>313.34517524</c:v>
                      </c:pt>
                      <c:pt idx="94">
                        <c:v>310.42163347000002</c:v>
                      </c:pt>
                      <c:pt idx="95">
                        <c:v>306.77619945999999</c:v>
                      </c:pt>
                      <c:pt idx="96">
                        <c:v>302.38635855000001</c:v>
                      </c:pt>
                      <c:pt idx="97">
                        <c:v>297.40726411999998</c:v>
                      </c:pt>
                      <c:pt idx="98">
                        <c:v>291.90595717999997</c:v>
                      </c:pt>
                      <c:pt idx="99">
                        <c:v>286.05818391999998</c:v>
                      </c:pt>
                      <c:pt idx="100">
                        <c:v>280.10018360999999</c:v>
                      </c:pt>
                      <c:pt idx="101">
                        <c:v>274.19656751000002</c:v>
                      </c:pt>
                      <c:pt idx="102">
                        <c:v>268.49889853000002</c:v>
                      </c:pt>
                      <c:pt idx="103">
                        <c:v>263.26332687000001</c:v>
                      </c:pt>
                      <c:pt idx="104">
                        <c:v>258.58479438000001</c:v>
                      </c:pt>
                      <c:pt idx="105">
                        <c:v>254.24217676000001</c:v>
                      </c:pt>
                      <c:pt idx="106">
                        <c:v>250.21989586000001</c:v>
                      </c:pt>
                      <c:pt idx="107">
                        <c:v>246.64174589000001</c:v>
                      </c:pt>
                      <c:pt idx="108">
                        <c:v>243.75850106999999</c:v>
                      </c:pt>
                      <c:pt idx="109">
                        <c:v>241.66307831</c:v>
                      </c:pt>
                      <c:pt idx="110">
                        <c:v>240.32693072000001</c:v>
                      </c:pt>
                      <c:pt idx="111">
                        <c:v>239.71849477000001</c:v>
                      </c:pt>
                      <c:pt idx="112">
                        <c:v>239.79772276</c:v>
                      </c:pt>
                      <c:pt idx="113">
                        <c:v>240.49769359999999</c:v>
                      </c:pt>
                      <c:pt idx="114">
                        <c:v>241.91003798</c:v>
                      </c:pt>
                      <c:pt idx="115">
                        <c:v>243.80500882999999</c:v>
                      </c:pt>
                      <c:pt idx="116">
                        <c:v>245.90413683</c:v>
                      </c:pt>
                      <c:pt idx="117">
                        <c:v>248.06668187</c:v>
                      </c:pt>
                      <c:pt idx="118">
                        <c:v>250.19767712000001</c:v>
                      </c:pt>
                      <c:pt idx="119">
                        <c:v>252.20209162</c:v>
                      </c:pt>
                      <c:pt idx="120">
                        <c:v>253.9531303</c:v>
                      </c:pt>
                      <c:pt idx="121">
                        <c:v>255.41717883999999</c:v>
                      </c:pt>
                      <c:pt idx="122">
                        <c:v>256.62014011999997</c:v>
                      </c:pt>
                      <c:pt idx="123">
                        <c:v>257.57507243999999</c:v>
                      </c:pt>
                      <c:pt idx="124">
                        <c:v>258.28349858000001</c:v>
                      </c:pt>
                      <c:pt idx="125">
                        <c:v>258.76616382999998</c:v>
                      </c:pt>
                      <c:pt idx="126">
                        <c:v>259.04776256999997</c:v>
                      </c:pt>
                      <c:pt idx="127">
                        <c:v>259.12164338000002</c:v>
                      </c:pt>
                      <c:pt idx="128">
                        <c:v>258.98779251000002</c:v>
                      </c:pt>
                      <c:pt idx="129">
                        <c:v>258.65954027999999</c:v>
                      </c:pt>
                      <c:pt idx="130">
                        <c:v>258.18578851000001</c:v>
                      </c:pt>
                      <c:pt idx="131">
                        <c:v>257.6264018</c:v>
                      </c:pt>
                      <c:pt idx="132">
                        <c:v>257.04692569999997</c:v>
                      </c:pt>
                      <c:pt idx="133">
                        <c:v>256.49369858</c:v>
                      </c:pt>
                      <c:pt idx="134">
                        <c:v>255.98718020999999</c:v>
                      </c:pt>
                      <c:pt idx="135">
                        <c:v>255.56219827999999</c:v>
                      </c:pt>
                      <c:pt idx="136">
                        <c:v>255.25793697</c:v>
                      </c:pt>
                      <c:pt idx="137">
                        <c:v>255.08058703</c:v>
                      </c:pt>
                      <c:pt idx="138">
                        <c:v>255.04781839</c:v>
                      </c:pt>
                      <c:pt idx="139">
                        <c:v>255.15469198</c:v>
                      </c:pt>
                      <c:pt idx="140">
                        <c:v>255.38065906</c:v>
                      </c:pt>
                      <c:pt idx="141">
                        <c:v>255.71606177999999</c:v>
                      </c:pt>
                      <c:pt idx="142">
                        <c:v>256.14470309000001</c:v>
                      </c:pt>
                      <c:pt idx="143">
                        <c:v>256.64255737000002</c:v>
                      </c:pt>
                      <c:pt idx="144">
                        <c:v>257.18794253999999</c:v>
                      </c:pt>
                      <c:pt idx="145">
                        <c:v>257.74478699999997</c:v>
                      </c:pt>
                      <c:pt idx="146">
                        <c:v>258.30387861999998</c:v>
                      </c:pt>
                      <c:pt idx="147">
                        <c:v>258.86189093000002</c:v>
                      </c:pt>
                      <c:pt idx="148">
                        <c:v>259.44211524000002</c:v>
                      </c:pt>
                      <c:pt idx="149">
                        <c:v>259.99982359000001</c:v>
                      </c:pt>
                      <c:pt idx="150">
                        <c:v>260.50516143999999</c:v>
                      </c:pt>
                      <c:pt idx="151">
                        <c:v>260.93735978000001</c:v>
                      </c:pt>
                      <c:pt idx="152">
                        <c:v>261.30376401000001</c:v>
                      </c:pt>
                      <c:pt idx="153">
                        <c:v>261.58602848999999</c:v>
                      </c:pt>
                      <c:pt idx="154">
                        <c:v>261.77352760999997</c:v>
                      </c:pt>
                      <c:pt idx="155">
                        <c:v>261.89935408999997</c:v>
                      </c:pt>
                      <c:pt idx="156">
                        <c:v>262.01176320000002</c:v>
                      </c:pt>
                      <c:pt idx="157">
                        <c:v>262.13594805999998</c:v>
                      </c:pt>
                      <c:pt idx="158">
                        <c:v>262.27934146000001</c:v>
                      </c:pt>
                      <c:pt idx="159">
                        <c:v>262.43527409000001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F1E3-4795-82BF-7C280E6B1A75}"/>
                  </c:ext>
                </c:extLst>
              </c15:ser>
            </c15:filteredLineSeries>
            <c15:filteredLineSeries>
              <c15:ser>
                <c:idx val="0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'Temperature-Temp-based'!$D$1</c15:sqref>
                        </c15:formulaRef>
                      </c:ext>
                    </c:extLst>
                    <c:strCache>
                      <c:ptCount val="1"/>
                      <c:pt idx="0">
                        <c:v>Tape (opt)</c:v>
                      </c:pt>
                    </c:strCache>
                  </c:strRef>
                </c:tx>
                <c:spPr>
                  <a:ln w="15875">
                    <a:solidFill>
                      <a:srgbClr val="253FFF"/>
                    </a:solidFill>
                    <a:prstDash val="sysDash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'Temperature-Temp-based'!$D$2:$D$166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288.53650694999999</c:v>
                      </c:pt>
                      <c:pt idx="50">
                        <c:v>288.76566536000001</c:v>
                      </c:pt>
                      <c:pt idx="51">
                        <c:v>288.93849110999997</c:v>
                      </c:pt>
                      <c:pt idx="52">
                        <c:v>289.06096098</c:v>
                      </c:pt>
                      <c:pt idx="53">
                        <c:v>289.13777277000003</c:v>
                      </c:pt>
                      <c:pt idx="54">
                        <c:v>289.17168822999997</c:v>
                      </c:pt>
                      <c:pt idx="55">
                        <c:v>289.16281105000002</c:v>
                      </c:pt>
                      <c:pt idx="56">
                        <c:v>289.10787744999999</c:v>
                      </c:pt>
                      <c:pt idx="57">
                        <c:v>288.99861762</c:v>
                      </c:pt>
                      <c:pt idx="58">
                        <c:v>288.82236186</c:v>
                      </c:pt>
                      <c:pt idx="59">
                        <c:v>288.56371009999998</c:v>
                      </c:pt>
                      <c:pt idx="60">
                        <c:v>288.20498214000003</c:v>
                      </c:pt>
                      <c:pt idx="61">
                        <c:v>287.72683002000002</c:v>
                      </c:pt>
                      <c:pt idx="62">
                        <c:v>287.10881230000001</c:v>
                      </c:pt>
                      <c:pt idx="63">
                        <c:v>286.32816064999997</c:v>
                      </c:pt>
                      <c:pt idx="64">
                        <c:v>285.36068316000001</c:v>
                      </c:pt>
                      <c:pt idx="65">
                        <c:v>284.18195627</c:v>
                      </c:pt>
                      <c:pt idx="66">
                        <c:v>282.77193509</c:v>
                      </c:pt>
                      <c:pt idx="67">
                        <c:v>281.11444567000001</c:v>
                      </c:pt>
                      <c:pt idx="68">
                        <c:v>279.19484542999999</c:v>
                      </c:pt>
                      <c:pt idx="69">
                        <c:v>277.00628702</c:v>
                      </c:pt>
                      <c:pt idx="70">
                        <c:v>274.54011730000002</c:v>
                      </c:pt>
                      <c:pt idx="71">
                        <c:v>271.79091961</c:v>
                      </c:pt>
                      <c:pt idx="72">
                        <c:v>268.76918905999997</c:v>
                      </c:pt>
                      <c:pt idx="73">
                        <c:v>265.51008023999998</c:v>
                      </c:pt>
                      <c:pt idx="74">
                        <c:v>262.06863756000001</c:v>
                      </c:pt>
                      <c:pt idx="75">
                        <c:v>258.50402603999999</c:v>
                      </c:pt>
                      <c:pt idx="76">
                        <c:v>254.86783776999999</c:v>
                      </c:pt>
                      <c:pt idx="77">
                        <c:v>251.19917064000001</c:v>
                      </c:pt>
                      <c:pt idx="78">
                        <c:v>247.54363211</c:v>
                      </c:pt>
                      <c:pt idx="79">
                        <c:v>243.95520346999999</c:v>
                      </c:pt>
                      <c:pt idx="80">
                        <c:v>240.48507283000001</c:v>
                      </c:pt>
                      <c:pt idx="81">
                        <c:v>237.18401835</c:v>
                      </c:pt>
                      <c:pt idx="82">
                        <c:v>234.10092263000001</c:v>
                      </c:pt>
                      <c:pt idx="83">
                        <c:v>231.27578946</c:v>
                      </c:pt>
                      <c:pt idx="84">
                        <c:v>228.74416142000001</c:v>
                      </c:pt>
                      <c:pt idx="85">
                        <c:v>226.54158276999999</c:v>
                      </c:pt>
                      <c:pt idx="86">
                        <c:v>224.70468238999999</c:v>
                      </c:pt>
                      <c:pt idx="87">
                        <c:v>223.27596331000001</c:v>
                      </c:pt>
                      <c:pt idx="88">
                        <c:v>222.30458612999999</c:v>
                      </c:pt>
                      <c:pt idx="89">
                        <c:v>221.84872976</c:v>
                      </c:pt>
                      <c:pt idx="90">
                        <c:v>221.97255014000001</c:v>
                      </c:pt>
                      <c:pt idx="91">
                        <c:v>222.74051940999999</c:v>
                      </c:pt>
                      <c:pt idx="92">
                        <c:v>224.20701363000001</c:v>
                      </c:pt>
                      <c:pt idx="93">
                        <c:v>226.41158479000001</c:v>
                      </c:pt>
                      <c:pt idx="94">
                        <c:v>229.37173082000001</c:v>
                      </c:pt>
                      <c:pt idx="95">
                        <c:v>233.07524455000001</c:v>
                      </c:pt>
                      <c:pt idx="96">
                        <c:v>237.4758314</c:v>
                      </c:pt>
                      <c:pt idx="97">
                        <c:v>242.49442500999999</c:v>
                      </c:pt>
                      <c:pt idx="98">
                        <c:v>248.02145052</c:v>
                      </c:pt>
                      <c:pt idx="99">
                        <c:v>253.92081339999999</c:v>
                      </c:pt>
                      <c:pt idx="100">
                        <c:v>260.03758921999997</c:v>
                      </c:pt>
                      <c:pt idx="101">
                        <c:v>266.20667410999999</c:v>
                      </c:pt>
                      <c:pt idx="102">
                        <c:v>272.26028993</c:v>
                      </c:pt>
                      <c:pt idx="103">
                        <c:v>278.03834443</c:v>
                      </c:pt>
                      <c:pt idx="104">
                        <c:v>283.39403069999997</c:v>
                      </c:pt>
                      <c:pt idx="105">
                        <c:v>288.18982943999998</c:v>
                      </c:pt>
                      <c:pt idx="106">
                        <c:v>292.30613445</c:v>
                      </c:pt>
                      <c:pt idx="107">
                        <c:v>295.65317779999998</c:v>
                      </c:pt>
                      <c:pt idx="108">
                        <c:v>298.18236292</c:v>
                      </c:pt>
                      <c:pt idx="109">
                        <c:v>299.88626932</c:v>
                      </c:pt>
                      <c:pt idx="110">
                        <c:v>300.79103560999999</c:v>
                      </c:pt>
                      <c:pt idx="111">
                        <c:v>300.95143315000001</c:v>
                      </c:pt>
                      <c:pt idx="112">
                        <c:v>300.44645517999999</c:v>
                      </c:pt>
                      <c:pt idx="113">
                        <c:v>299.37517825999998</c:v>
                      </c:pt>
                      <c:pt idx="114">
                        <c:v>297.85693197000001</c:v>
                      </c:pt>
                      <c:pt idx="115">
                        <c:v>296.01767649999999</c:v>
                      </c:pt>
                      <c:pt idx="116">
                        <c:v>293.97836690000003</c:v>
                      </c:pt>
                      <c:pt idx="117">
                        <c:v>291.85167127</c:v>
                      </c:pt>
                      <c:pt idx="118">
                        <c:v>289.74096811999999</c:v>
                      </c:pt>
                      <c:pt idx="119">
                        <c:v>287.73754885</c:v>
                      </c:pt>
                      <c:pt idx="120">
                        <c:v>285.91528294</c:v>
                      </c:pt>
                      <c:pt idx="121">
                        <c:v>284.32974369999999</c:v>
                      </c:pt>
                      <c:pt idx="122">
                        <c:v>283.01990946000001</c:v>
                      </c:pt>
                      <c:pt idx="123">
                        <c:v>282.00855136000001</c:v>
                      </c:pt>
                      <c:pt idx="124">
                        <c:v>281.30152912</c:v>
                      </c:pt>
                      <c:pt idx="125">
                        <c:v>280.89021844000001</c:v>
                      </c:pt>
                      <c:pt idx="126">
                        <c:v>280.75422379000003</c:v>
                      </c:pt>
                      <c:pt idx="127">
                        <c:v>280.86241682000002</c:v>
                      </c:pt>
                      <c:pt idx="128">
                        <c:v>281.17418105000002</c:v>
                      </c:pt>
                      <c:pt idx="129">
                        <c:v>281.64132952</c:v>
                      </c:pt>
                      <c:pt idx="130">
                        <c:v>282.21154770999999</c:v>
                      </c:pt>
                      <c:pt idx="131">
                        <c:v>282.83231407</c:v>
                      </c:pt>
                      <c:pt idx="132">
                        <c:v>283.45424677</c:v>
                      </c:pt>
                      <c:pt idx="133">
                        <c:v>284.03304394000003</c:v>
                      </c:pt>
                      <c:pt idx="134">
                        <c:v>284.53038891</c:v>
                      </c:pt>
                      <c:pt idx="135">
                        <c:v>284.91567762</c:v>
                      </c:pt>
                      <c:pt idx="136">
                        <c:v>285.16731350999999</c:v>
                      </c:pt>
                      <c:pt idx="137">
                        <c:v>285.27252478000003</c:v>
                      </c:pt>
                      <c:pt idx="138">
                        <c:v>285.22775657</c:v>
                      </c:pt>
                      <c:pt idx="139">
                        <c:v>285.03805204999998</c:v>
                      </c:pt>
                      <c:pt idx="140">
                        <c:v>284.71576752999999</c:v>
                      </c:pt>
                      <c:pt idx="141">
                        <c:v>284.27964171999997</c:v>
                      </c:pt>
                      <c:pt idx="142">
                        <c:v>283.75409180999998</c:v>
                      </c:pt>
                      <c:pt idx="143">
                        <c:v>283.16705274999998</c:v>
                      </c:pt>
                      <c:pt idx="144">
                        <c:v>282.54738321000002</c:v>
                      </c:pt>
                      <c:pt idx="145">
                        <c:v>281.92187982000002</c:v>
                      </c:pt>
                      <c:pt idx="146">
                        <c:v>281.31370942000001</c:v>
                      </c:pt>
                      <c:pt idx="147">
                        <c:v>280.74181236999999</c:v>
                      </c:pt>
                      <c:pt idx="148">
                        <c:v>280.22187430999998</c:v>
                      </c:pt>
                      <c:pt idx="149">
                        <c:v>279.76477004999998</c:v>
                      </c:pt>
                      <c:pt idx="150">
                        <c:v>279.37574417000002</c:v>
                      </c:pt>
                      <c:pt idx="151">
                        <c:v>279.05490777</c:v>
                      </c:pt>
                      <c:pt idx="152">
                        <c:v>278.79962640000002</c:v>
                      </c:pt>
                      <c:pt idx="153">
                        <c:v>278.60321449000003</c:v>
                      </c:pt>
                      <c:pt idx="154">
                        <c:v>278.45462334000001</c:v>
                      </c:pt>
                      <c:pt idx="155">
                        <c:v>278.34033242999999</c:v>
                      </c:pt>
                      <c:pt idx="156">
                        <c:v>278.24576109999998</c:v>
                      </c:pt>
                      <c:pt idx="157">
                        <c:v>278.15547199999997</c:v>
                      </c:pt>
                      <c:pt idx="158">
                        <c:v>278.05353409000003</c:v>
                      </c:pt>
                      <c:pt idx="159">
                        <c:v>277.92390121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F1E3-4795-82BF-7C280E6B1A75}"/>
                  </c:ext>
                </c:extLst>
              </c15:ser>
            </c15:filteredLineSeries>
            <c15:filteredLineSeries>
              <c15:ser>
                <c:idx val="1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'Temperature-Temp-based'!$E$1</c15:sqref>
                        </c15:formulaRef>
                      </c:ext>
                    </c:extLst>
                    <c:strCache>
                      <c:ptCount val="1"/>
                      <c:pt idx="0">
                        <c:v>Sub (opt)</c:v>
                      </c:pt>
                    </c:strCache>
                  </c:strRef>
                </c:tx>
                <c:spPr>
                  <a:ln w="19050">
                    <a:solidFill>
                      <a:srgbClr val="1ED200"/>
                    </a:solidFill>
                    <a:prstDash val="sysDash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'Temperature-Temp-based'!$E$2:$E$166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251.80336524000001</c:v>
                      </c:pt>
                      <c:pt idx="50">
                        <c:v>251.74551224999999</c:v>
                      </c:pt>
                      <c:pt idx="51">
                        <c:v>251.64212078</c:v>
                      </c:pt>
                      <c:pt idx="52">
                        <c:v>251.53114765999999</c:v>
                      </c:pt>
                      <c:pt idx="53">
                        <c:v>251.43668864</c:v>
                      </c:pt>
                      <c:pt idx="54">
                        <c:v>251.37497991999999</c:v>
                      </c:pt>
                      <c:pt idx="55">
                        <c:v>251.35932337</c:v>
                      </c:pt>
                      <c:pt idx="56">
                        <c:v>251.39756148999999</c:v>
                      </c:pt>
                      <c:pt idx="57">
                        <c:v>251.46253705000001</c:v>
                      </c:pt>
                      <c:pt idx="58">
                        <c:v>251.56192518</c:v>
                      </c:pt>
                      <c:pt idx="59">
                        <c:v>251.72904133</c:v>
                      </c:pt>
                      <c:pt idx="60">
                        <c:v>251.97468355999999</c:v>
                      </c:pt>
                      <c:pt idx="61">
                        <c:v>252.31268745</c:v>
                      </c:pt>
                      <c:pt idx="62">
                        <c:v>252.75717832999999</c:v>
                      </c:pt>
                      <c:pt idx="63">
                        <c:v>253.27718252</c:v>
                      </c:pt>
                      <c:pt idx="64">
                        <c:v>253.88542555000001</c:v>
                      </c:pt>
                      <c:pt idx="65">
                        <c:v>254.61797197000001</c:v>
                      </c:pt>
                      <c:pt idx="66">
                        <c:v>255.63558068</c:v>
                      </c:pt>
                      <c:pt idx="67">
                        <c:v>257.05414005</c:v>
                      </c:pt>
                      <c:pt idx="68">
                        <c:v>258.92550461000002</c:v>
                      </c:pt>
                      <c:pt idx="69">
                        <c:v>261.57196648000001</c:v>
                      </c:pt>
                      <c:pt idx="70">
                        <c:v>264.66646944000001</c:v>
                      </c:pt>
                      <c:pt idx="71">
                        <c:v>267.91538538999998</c:v>
                      </c:pt>
                      <c:pt idx="72">
                        <c:v>271.20130984000002</c:v>
                      </c:pt>
                      <c:pt idx="73">
                        <c:v>274.52424468999999</c:v>
                      </c:pt>
                      <c:pt idx="74">
                        <c:v>277.95733981000001</c:v>
                      </c:pt>
                      <c:pt idx="75">
                        <c:v>281.44790423000001</c:v>
                      </c:pt>
                      <c:pt idx="76">
                        <c:v>285.50820928000002</c:v>
                      </c:pt>
                      <c:pt idx="77">
                        <c:v>291.04170923999999</c:v>
                      </c:pt>
                      <c:pt idx="78">
                        <c:v>295.79267437999999</c:v>
                      </c:pt>
                      <c:pt idx="79">
                        <c:v>298.74265339999999</c:v>
                      </c:pt>
                      <c:pt idx="80">
                        <c:v>301.48882687999998</c:v>
                      </c:pt>
                      <c:pt idx="81">
                        <c:v>304.29628057000002</c:v>
                      </c:pt>
                      <c:pt idx="82">
                        <c:v>306.80553735000001</c:v>
                      </c:pt>
                      <c:pt idx="83">
                        <c:v>309.18594446999998</c:v>
                      </c:pt>
                      <c:pt idx="84">
                        <c:v>311.17230423000001</c:v>
                      </c:pt>
                      <c:pt idx="85">
                        <c:v>313.18062125</c:v>
                      </c:pt>
                      <c:pt idx="86">
                        <c:v>315.08426709000003</c:v>
                      </c:pt>
                      <c:pt idx="87">
                        <c:v>316.53799225</c:v>
                      </c:pt>
                      <c:pt idx="88">
                        <c:v>317.46944139999999</c:v>
                      </c:pt>
                      <c:pt idx="89">
                        <c:v>317.88702212999999</c:v>
                      </c:pt>
                      <c:pt idx="90">
                        <c:v>317.76527020999998</c:v>
                      </c:pt>
                      <c:pt idx="91">
                        <c:v>317.02440203999998</c:v>
                      </c:pt>
                      <c:pt idx="92">
                        <c:v>315.5293547</c:v>
                      </c:pt>
                      <c:pt idx="93">
                        <c:v>313.34517524</c:v>
                      </c:pt>
                      <c:pt idx="94">
                        <c:v>310.42163347000002</c:v>
                      </c:pt>
                      <c:pt idx="95">
                        <c:v>306.77619945999999</c:v>
                      </c:pt>
                      <c:pt idx="96">
                        <c:v>302.38635855000001</c:v>
                      </c:pt>
                      <c:pt idx="97">
                        <c:v>297.40726411999998</c:v>
                      </c:pt>
                      <c:pt idx="98">
                        <c:v>291.90595717999997</c:v>
                      </c:pt>
                      <c:pt idx="99">
                        <c:v>286.05818391999998</c:v>
                      </c:pt>
                      <c:pt idx="100">
                        <c:v>280.10018360999999</c:v>
                      </c:pt>
                      <c:pt idx="101">
                        <c:v>274.19656751000002</c:v>
                      </c:pt>
                      <c:pt idx="102">
                        <c:v>268.49889853000002</c:v>
                      </c:pt>
                      <c:pt idx="103">
                        <c:v>263.26332687000001</c:v>
                      </c:pt>
                      <c:pt idx="104">
                        <c:v>258.58479438000001</c:v>
                      </c:pt>
                      <c:pt idx="105">
                        <c:v>254.24217676000001</c:v>
                      </c:pt>
                      <c:pt idx="106">
                        <c:v>250.21989586000001</c:v>
                      </c:pt>
                      <c:pt idx="107">
                        <c:v>246.64174589000001</c:v>
                      </c:pt>
                      <c:pt idx="108">
                        <c:v>243.75850106999999</c:v>
                      </c:pt>
                      <c:pt idx="109">
                        <c:v>241.66307831</c:v>
                      </c:pt>
                      <c:pt idx="110">
                        <c:v>240.32693072000001</c:v>
                      </c:pt>
                      <c:pt idx="111">
                        <c:v>239.71849477000001</c:v>
                      </c:pt>
                      <c:pt idx="112">
                        <c:v>239.79772276</c:v>
                      </c:pt>
                      <c:pt idx="113">
                        <c:v>240.49769359999999</c:v>
                      </c:pt>
                      <c:pt idx="114">
                        <c:v>241.91003798</c:v>
                      </c:pt>
                      <c:pt idx="115">
                        <c:v>243.80500882999999</c:v>
                      </c:pt>
                      <c:pt idx="116">
                        <c:v>245.90413683</c:v>
                      </c:pt>
                      <c:pt idx="117">
                        <c:v>248.06668187</c:v>
                      </c:pt>
                      <c:pt idx="118">
                        <c:v>250.19767712000001</c:v>
                      </c:pt>
                      <c:pt idx="119">
                        <c:v>252.20209162</c:v>
                      </c:pt>
                      <c:pt idx="120">
                        <c:v>253.9531303</c:v>
                      </c:pt>
                      <c:pt idx="121">
                        <c:v>255.41717883999999</c:v>
                      </c:pt>
                      <c:pt idx="122">
                        <c:v>256.62014011999997</c:v>
                      </c:pt>
                      <c:pt idx="123">
                        <c:v>257.57507243999999</c:v>
                      </c:pt>
                      <c:pt idx="124">
                        <c:v>258.28349858000001</c:v>
                      </c:pt>
                      <c:pt idx="125">
                        <c:v>258.76616382999998</c:v>
                      </c:pt>
                      <c:pt idx="126">
                        <c:v>259.04776256999997</c:v>
                      </c:pt>
                      <c:pt idx="127">
                        <c:v>259.12164338000002</c:v>
                      </c:pt>
                      <c:pt idx="128">
                        <c:v>258.98779251000002</c:v>
                      </c:pt>
                      <c:pt idx="129">
                        <c:v>258.65954027999999</c:v>
                      </c:pt>
                      <c:pt idx="130">
                        <c:v>258.18578851000001</c:v>
                      </c:pt>
                      <c:pt idx="131">
                        <c:v>257.6264018</c:v>
                      </c:pt>
                      <c:pt idx="132">
                        <c:v>257.04692569999997</c:v>
                      </c:pt>
                      <c:pt idx="133">
                        <c:v>256.49369858</c:v>
                      </c:pt>
                      <c:pt idx="134">
                        <c:v>255.98718020999999</c:v>
                      </c:pt>
                      <c:pt idx="135">
                        <c:v>255.56219827999999</c:v>
                      </c:pt>
                      <c:pt idx="136">
                        <c:v>255.25793697</c:v>
                      </c:pt>
                      <c:pt idx="137">
                        <c:v>255.08058703</c:v>
                      </c:pt>
                      <c:pt idx="138">
                        <c:v>255.04781839</c:v>
                      </c:pt>
                      <c:pt idx="139">
                        <c:v>255.15469198</c:v>
                      </c:pt>
                      <c:pt idx="140">
                        <c:v>255.38065906</c:v>
                      </c:pt>
                      <c:pt idx="141">
                        <c:v>255.71606177999999</c:v>
                      </c:pt>
                      <c:pt idx="142">
                        <c:v>256.14470309000001</c:v>
                      </c:pt>
                      <c:pt idx="143">
                        <c:v>256.64255737000002</c:v>
                      </c:pt>
                      <c:pt idx="144">
                        <c:v>257.18794253999999</c:v>
                      </c:pt>
                      <c:pt idx="145">
                        <c:v>257.74478699999997</c:v>
                      </c:pt>
                      <c:pt idx="146">
                        <c:v>258.30387861999998</c:v>
                      </c:pt>
                      <c:pt idx="147">
                        <c:v>258.86189093000002</c:v>
                      </c:pt>
                      <c:pt idx="148">
                        <c:v>259.44211524000002</c:v>
                      </c:pt>
                      <c:pt idx="149">
                        <c:v>259.99982359000001</c:v>
                      </c:pt>
                      <c:pt idx="150">
                        <c:v>260.50516143999999</c:v>
                      </c:pt>
                      <c:pt idx="151">
                        <c:v>260.93735978000001</c:v>
                      </c:pt>
                      <c:pt idx="152">
                        <c:v>261.30376401000001</c:v>
                      </c:pt>
                      <c:pt idx="153">
                        <c:v>261.58602848999999</c:v>
                      </c:pt>
                      <c:pt idx="154">
                        <c:v>261.77352760999997</c:v>
                      </c:pt>
                      <c:pt idx="155">
                        <c:v>261.89935408999997</c:v>
                      </c:pt>
                      <c:pt idx="156">
                        <c:v>262.01176320000002</c:v>
                      </c:pt>
                      <c:pt idx="157">
                        <c:v>262.13594805999998</c:v>
                      </c:pt>
                      <c:pt idx="158">
                        <c:v>262.27934146000001</c:v>
                      </c:pt>
                      <c:pt idx="159">
                        <c:v>262.43527409000001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F1E3-4795-82BF-7C280E6B1A75}"/>
                  </c:ext>
                </c:extLst>
              </c15:ser>
            </c15:filteredLineSeries>
            <c15:filteredLineSeries>
              <c15:ser>
                <c:idx val="5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'Temperature-Temp-based'!$G$1</c15:sqref>
                        </c15:formulaRef>
                      </c:ext>
                    </c:extLst>
                    <c:strCache>
                      <c:ptCount val="1"/>
                      <c:pt idx="0">
                        <c:v>Nip point (opt)</c:v>
                      </c:pt>
                    </c:strCache>
                  </c:strRef>
                </c:tx>
                <c:spPr>
                  <a:ln w="19050">
                    <a:solidFill>
                      <a:srgbClr val="FF0000"/>
                    </a:solidFill>
                    <a:prstDash val="solid"/>
                  </a:ln>
                </c:spPr>
                <c:marker>
                  <c:symbol val="none"/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'Temperature-Temp-based'!$G$2:$G$166</c15:sqref>
                        </c15:formulaRef>
                      </c:ext>
                    </c:extLst>
                    <c:numCache>
                      <c:formatCode>General</c:formatCode>
                      <c:ptCount val="165"/>
                      <c:pt idx="49">
                        <c:v>270.16993609500003</c:v>
                      </c:pt>
                      <c:pt idx="50">
                        <c:v>270.255588805</c:v>
                      </c:pt>
                      <c:pt idx="51">
                        <c:v>270.290305945</c:v>
                      </c:pt>
                      <c:pt idx="52">
                        <c:v>270.29605432</c:v>
                      </c:pt>
                      <c:pt idx="53">
                        <c:v>270.28723070500001</c:v>
                      </c:pt>
                      <c:pt idx="54">
                        <c:v>270.27333407499998</c:v>
                      </c:pt>
                      <c:pt idx="55">
                        <c:v>270.26106721000002</c:v>
                      </c:pt>
                      <c:pt idx="56">
                        <c:v>270.25271946999999</c:v>
                      </c:pt>
                      <c:pt idx="57">
                        <c:v>270.23057733500002</c:v>
                      </c:pt>
                      <c:pt idx="58">
                        <c:v>270.19214352</c:v>
                      </c:pt>
                      <c:pt idx="59">
                        <c:v>270.14637571499998</c:v>
                      </c:pt>
                      <c:pt idx="60">
                        <c:v>270.08983284999999</c:v>
                      </c:pt>
                      <c:pt idx="61">
                        <c:v>270.01975873499998</c:v>
                      </c:pt>
                      <c:pt idx="62">
                        <c:v>269.93299531499997</c:v>
                      </c:pt>
                      <c:pt idx="63">
                        <c:v>269.80267158499998</c:v>
                      </c:pt>
                      <c:pt idx="64">
                        <c:v>269.62305435500002</c:v>
                      </c:pt>
                      <c:pt idx="65">
                        <c:v>269.39996411999999</c:v>
                      </c:pt>
                      <c:pt idx="66">
                        <c:v>269.20375788500002</c:v>
                      </c:pt>
                      <c:pt idx="67">
                        <c:v>269.08429286000001</c:v>
                      </c:pt>
                      <c:pt idx="68">
                        <c:v>269.06017501999997</c:v>
                      </c:pt>
                      <c:pt idx="69">
                        <c:v>269.28912675000004</c:v>
                      </c:pt>
                      <c:pt idx="70">
                        <c:v>269.60329337000002</c:v>
                      </c:pt>
                      <c:pt idx="71">
                        <c:v>269.85315249999996</c:v>
                      </c:pt>
                      <c:pt idx="72">
                        <c:v>269.98524944999997</c:v>
                      </c:pt>
                      <c:pt idx="73">
                        <c:v>270.01716246499996</c:v>
                      </c:pt>
                      <c:pt idx="74">
                        <c:v>270.01298868499998</c:v>
                      </c:pt>
                      <c:pt idx="75">
                        <c:v>269.97596513500002</c:v>
                      </c:pt>
                      <c:pt idx="76">
                        <c:v>270.18802352500001</c:v>
                      </c:pt>
                      <c:pt idx="77">
                        <c:v>271.12043993999998</c:v>
                      </c:pt>
                      <c:pt idx="78">
                        <c:v>271.66815324499998</c:v>
                      </c:pt>
                      <c:pt idx="79">
                        <c:v>271.348928435</c:v>
                      </c:pt>
                      <c:pt idx="80">
                        <c:v>270.98694985499998</c:v>
                      </c:pt>
                      <c:pt idx="81">
                        <c:v>270.74014946</c:v>
                      </c:pt>
                      <c:pt idx="82">
                        <c:v>270.45322999000001</c:v>
                      </c:pt>
                      <c:pt idx="83">
                        <c:v>270.23086696500002</c:v>
                      </c:pt>
                      <c:pt idx="84">
                        <c:v>269.95823282499998</c:v>
                      </c:pt>
                      <c:pt idx="85">
                        <c:v>269.86110200999997</c:v>
                      </c:pt>
                      <c:pt idx="86">
                        <c:v>269.89447474000002</c:v>
                      </c:pt>
                      <c:pt idx="87">
                        <c:v>269.90697778000003</c:v>
                      </c:pt>
                      <c:pt idx="88">
                        <c:v>269.88701376500001</c:v>
                      </c:pt>
                      <c:pt idx="89">
                        <c:v>269.86787594499998</c:v>
                      </c:pt>
                      <c:pt idx="90">
                        <c:v>269.868910175</c:v>
                      </c:pt>
                      <c:pt idx="91">
                        <c:v>269.88246072499999</c:v>
                      </c:pt>
                      <c:pt idx="92">
                        <c:v>269.868184165</c:v>
                      </c:pt>
                      <c:pt idx="93">
                        <c:v>269.878380015</c:v>
                      </c:pt>
                      <c:pt idx="94">
                        <c:v>269.896682145</c:v>
                      </c:pt>
                      <c:pt idx="95">
                        <c:v>269.92572200500001</c:v>
                      </c:pt>
                      <c:pt idx="96">
                        <c:v>269.93109497500001</c:v>
                      </c:pt>
                      <c:pt idx="97">
                        <c:v>269.95084456500001</c:v>
                      </c:pt>
                      <c:pt idx="98">
                        <c:v>269.96370385</c:v>
                      </c:pt>
                      <c:pt idx="99">
                        <c:v>269.98949865999998</c:v>
                      </c:pt>
                      <c:pt idx="100">
                        <c:v>270.06888641499995</c:v>
                      </c:pt>
                      <c:pt idx="101">
                        <c:v>270.20162081000001</c:v>
                      </c:pt>
                      <c:pt idx="102">
                        <c:v>270.37959423000001</c:v>
                      </c:pt>
                      <c:pt idx="103">
                        <c:v>270.65083564999998</c:v>
                      </c:pt>
                      <c:pt idx="104">
                        <c:v>270.98941253999999</c:v>
                      </c:pt>
                      <c:pt idx="105">
                        <c:v>271.21600309999997</c:v>
                      </c:pt>
                      <c:pt idx="106">
                        <c:v>271.26301515500001</c:v>
                      </c:pt>
                      <c:pt idx="107">
                        <c:v>271.14746184500001</c:v>
                      </c:pt>
                      <c:pt idx="108">
                        <c:v>270.97043199500001</c:v>
                      </c:pt>
                      <c:pt idx="109">
                        <c:v>270.77467381500003</c:v>
                      </c:pt>
                      <c:pt idx="110">
                        <c:v>270.55898316499997</c:v>
                      </c:pt>
                      <c:pt idx="111">
                        <c:v>270.33496395999998</c:v>
                      </c:pt>
                      <c:pt idx="112">
                        <c:v>270.12208896999999</c:v>
                      </c:pt>
                      <c:pt idx="113">
                        <c:v>269.93643593000002</c:v>
                      </c:pt>
                      <c:pt idx="114">
                        <c:v>269.88348497499999</c:v>
                      </c:pt>
                      <c:pt idx="115">
                        <c:v>269.91134266500001</c:v>
                      </c:pt>
                      <c:pt idx="116">
                        <c:v>269.94125186500003</c:v>
                      </c:pt>
                      <c:pt idx="117">
                        <c:v>269.95917657000001</c:v>
                      </c:pt>
                      <c:pt idx="118">
                        <c:v>269.96932262000001</c:v>
                      </c:pt>
                      <c:pt idx="119">
                        <c:v>269.96982023499999</c:v>
                      </c:pt>
                      <c:pt idx="120">
                        <c:v>269.93420662</c:v>
                      </c:pt>
                      <c:pt idx="121">
                        <c:v>269.87346127000001</c:v>
                      </c:pt>
                      <c:pt idx="122">
                        <c:v>269.82002478999999</c:v>
                      </c:pt>
                      <c:pt idx="123">
                        <c:v>269.79181189999997</c:v>
                      </c:pt>
                      <c:pt idx="124">
                        <c:v>269.79251384999998</c:v>
                      </c:pt>
                      <c:pt idx="125">
                        <c:v>269.828191135</c:v>
                      </c:pt>
                      <c:pt idx="126">
                        <c:v>269.90099318</c:v>
                      </c:pt>
                      <c:pt idx="127">
                        <c:v>269.99203010000002</c:v>
                      </c:pt>
                      <c:pt idx="128">
                        <c:v>270.08098677999999</c:v>
                      </c:pt>
                      <c:pt idx="129">
                        <c:v>270.15043489999999</c:v>
                      </c:pt>
                      <c:pt idx="130">
                        <c:v>270.19866810999997</c:v>
                      </c:pt>
                      <c:pt idx="131">
                        <c:v>270.229357935</c:v>
                      </c:pt>
                      <c:pt idx="132">
                        <c:v>270.25058623500001</c:v>
                      </c:pt>
                      <c:pt idx="133">
                        <c:v>270.26337125999999</c:v>
                      </c:pt>
                      <c:pt idx="134">
                        <c:v>270.25878455999998</c:v>
                      </c:pt>
                      <c:pt idx="135">
                        <c:v>270.23893794999998</c:v>
                      </c:pt>
                      <c:pt idx="136">
                        <c:v>270.21262523999997</c:v>
                      </c:pt>
                      <c:pt idx="137">
                        <c:v>270.17655590499999</c:v>
                      </c:pt>
                      <c:pt idx="138">
                        <c:v>270.13778747999999</c:v>
                      </c:pt>
                      <c:pt idx="139">
                        <c:v>270.09637201499999</c:v>
                      </c:pt>
                      <c:pt idx="140">
                        <c:v>270.04821329499998</c:v>
                      </c:pt>
                      <c:pt idx="141">
                        <c:v>269.99785175</c:v>
                      </c:pt>
                      <c:pt idx="142">
                        <c:v>269.94939744999999</c:v>
                      </c:pt>
                      <c:pt idx="143">
                        <c:v>269.90480506</c:v>
                      </c:pt>
                      <c:pt idx="144">
                        <c:v>269.86766287500001</c:v>
                      </c:pt>
                      <c:pt idx="145">
                        <c:v>269.83333341000002</c:v>
                      </c:pt>
                      <c:pt idx="146">
                        <c:v>269.80879401999999</c:v>
                      </c:pt>
                      <c:pt idx="147">
                        <c:v>269.80185165</c:v>
                      </c:pt>
                      <c:pt idx="148">
                        <c:v>269.831994775</c:v>
                      </c:pt>
                      <c:pt idx="149">
                        <c:v>269.88229681999997</c:v>
                      </c:pt>
                      <c:pt idx="150">
                        <c:v>269.94045280500001</c:v>
                      </c:pt>
                      <c:pt idx="151">
                        <c:v>269.99613377499998</c:v>
                      </c:pt>
                      <c:pt idx="152">
                        <c:v>270.05169520499999</c:v>
                      </c:pt>
                      <c:pt idx="153">
                        <c:v>270.09462149000001</c:v>
                      </c:pt>
                      <c:pt idx="154">
                        <c:v>270.11407547499999</c:v>
                      </c:pt>
                      <c:pt idx="155">
                        <c:v>270.11984325999998</c:v>
                      </c:pt>
                      <c:pt idx="156">
                        <c:v>270.12876215</c:v>
                      </c:pt>
                      <c:pt idx="157">
                        <c:v>270.14571002999998</c:v>
                      </c:pt>
                      <c:pt idx="158">
                        <c:v>270.16643777500002</c:v>
                      </c:pt>
                      <c:pt idx="159">
                        <c:v>270.17958765000003</c:v>
                      </c:pt>
                    </c:numCache>
                  </c:numRef>
                </c: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F1E3-4795-82BF-7C280E6B1A75}"/>
                  </c:ext>
                </c:extLst>
              </c15:ser>
            </c15:filteredLineSeries>
          </c:ext>
        </c:extLst>
      </c:lineChart>
      <c:catAx>
        <c:axId val="398598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step (ts)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98599768"/>
        <c:crosses val="autoZero"/>
        <c:auto val="1"/>
        <c:lblAlgn val="ctr"/>
        <c:lblOffset val="100"/>
        <c:tickMarkSkip val="10"/>
        <c:noMultiLvlLbl val="0"/>
      </c:catAx>
      <c:valAx>
        <c:axId val="398599768"/>
        <c:scaling>
          <c:orientation val="minMax"/>
          <c:max val="480"/>
          <c:min val="20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dash"/>
              <a:round/>
            </a:ln>
            <a:effectLst/>
          </c:spPr>
        </c:majorGridlines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/>
                  <a:t>Temperature [⁰C]</a:t>
                </a:r>
              </a:p>
            </c:rich>
          </c:tx>
          <c:layout>
            <c:manualLayout>
              <c:xMode val="edge"/>
              <c:yMode val="edge"/>
              <c:x val="2.1773659902534267E-2"/>
              <c:y val="0.36229183014215893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98598456"/>
        <c:crosses val="autoZero"/>
        <c:crossBetween val="between"/>
        <c:majorUnit val="50"/>
      </c:valAx>
      <c:spPr>
        <a:ln w="28575"/>
      </c:spPr>
    </c:plotArea>
    <c:legend>
      <c:legendPos val="b"/>
      <c:layout>
        <c:manualLayout>
          <c:xMode val="edge"/>
          <c:yMode val="edge"/>
          <c:x val="0.340582671465741"/>
          <c:y val="0.68716647773113959"/>
          <c:w val="0.48738643544071875"/>
          <c:h val="7.9334334180990021E-2"/>
        </c:manualLayout>
      </c:layout>
      <c:overlay val="0"/>
      <c:spPr>
        <a:solidFill>
          <a:sysClr val="window" lastClr="FFFFFF"/>
        </a:solidFill>
        <a:ln>
          <a:solidFill>
            <a:sysClr val="windowText" lastClr="000000"/>
          </a:solidFill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  <c:extLst/>
  </c:chart>
  <c:spPr>
    <a:solidFill>
      <a:sysClr val="window" lastClr="FFFFFF"/>
    </a:solidFill>
  </c:spPr>
  <c:txPr>
    <a:bodyPr/>
    <a:lstStyle/>
    <a:p>
      <a:pPr>
        <a:defRPr sz="1200" b="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image" Target="../media/image2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svg"/><Relationship Id="rId1" Type="http://schemas.openxmlformats.org/officeDocument/2006/relationships/image" Target="../media/image43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image" Target="../media/image2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svg"/><Relationship Id="rId1" Type="http://schemas.openxmlformats.org/officeDocument/2006/relationships/image" Target="../media/image4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DD98C8-3098-46D9-B785-3DFAA9F5B0E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8F6ED4-4950-4194-9F1C-AAAC191D8D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100" dirty="0"/>
            <a:t>Amin Zaami, Ph.D.  In Mechanical Engineering</a:t>
          </a:r>
        </a:p>
        <a:p>
          <a:pPr>
            <a:lnSpc>
              <a:spcPct val="100000"/>
            </a:lnSpc>
          </a:pPr>
          <a:r>
            <a:rPr lang="en-US" sz="1100" dirty="0"/>
            <a:t>University of Twente,</a:t>
          </a:r>
        </a:p>
        <a:p>
          <a:pPr>
            <a:lnSpc>
              <a:spcPct val="100000"/>
            </a:lnSpc>
          </a:pPr>
          <a:r>
            <a:rPr lang="en-US" sz="1100" dirty="0"/>
            <a:t>Director at OTOMcomposite</a:t>
          </a:r>
        </a:p>
      </dgm:t>
    </dgm:pt>
    <dgm:pt modelId="{D628397C-DA86-424B-8DB5-0229C5ED1B97}" type="parTrans" cxnId="{3E4105C1-39E7-47C9-BBD2-2F7A5BA01E47}">
      <dgm:prSet/>
      <dgm:spPr/>
      <dgm:t>
        <a:bodyPr/>
        <a:lstStyle/>
        <a:p>
          <a:endParaRPr lang="en-US" sz="1200"/>
        </a:p>
      </dgm:t>
    </dgm:pt>
    <dgm:pt modelId="{50DDCD13-6A4F-45F4-95DC-A18E30833ADB}" type="sibTrans" cxnId="{3E4105C1-39E7-47C9-BBD2-2F7A5BA01E47}">
      <dgm:prSet/>
      <dgm:spPr/>
      <dgm:t>
        <a:bodyPr/>
        <a:lstStyle/>
        <a:p>
          <a:endParaRPr lang="en-US" sz="1200"/>
        </a:p>
      </dgm:t>
    </dgm:pt>
    <dgm:pt modelId="{C2D82B8F-5A62-458E-A25B-24181DB0F8DB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1600" dirty="0"/>
        </a:p>
      </dgm:t>
    </dgm:pt>
    <dgm:pt modelId="{D7A43C70-18F3-4CAE-A224-000B9598CC61}" type="parTrans" cxnId="{1BAFFBCA-5437-48D7-9017-929EFA16A1E1}">
      <dgm:prSet/>
      <dgm:spPr/>
      <dgm:t>
        <a:bodyPr/>
        <a:lstStyle/>
        <a:p>
          <a:endParaRPr lang="en-US" sz="1200"/>
        </a:p>
      </dgm:t>
    </dgm:pt>
    <dgm:pt modelId="{F886D927-7E54-4948-ABE6-C6A49C76FA6B}" type="sibTrans" cxnId="{1BAFFBCA-5437-48D7-9017-929EFA16A1E1}">
      <dgm:prSet/>
      <dgm:spPr/>
      <dgm:t>
        <a:bodyPr/>
        <a:lstStyle/>
        <a:p>
          <a:endParaRPr lang="en-US" sz="1200"/>
        </a:p>
      </dgm:t>
    </dgm:pt>
    <dgm:pt modelId="{8847AE0D-501C-4DAB-9513-E065748A7EAD}" type="pres">
      <dgm:prSet presAssocID="{9ADD98C8-3098-46D9-B785-3DFAA9F5B0EB}" presName="root" presStyleCnt="0">
        <dgm:presLayoutVars>
          <dgm:dir/>
          <dgm:resizeHandles val="exact"/>
        </dgm:presLayoutVars>
      </dgm:prSet>
      <dgm:spPr/>
    </dgm:pt>
    <dgm:pt modelId="{A1C7866B-338E-47EE-BA74-86C5C4D12299}" type="pres">
      <dgm:prSet presAssocID="{098F6ED4-4950-4194-9F1C-AAAC191D8DDD}" presName="compNode" presStyleCnt="0"/>
      <dgm:spPr/>
    </dgm:pt>
    <dgm:pt modelId="{24655045-9FD1-4608-B260-7A8AACB46921}" type="pres">
      <dgm:prSet presAssocID="{098F6ED4-4950-4194-9F1C-AAAC191D8DDD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BA3D9984-1CF0-4028-BD7D-5D5485F4686D}" type="pres">
      <dgm:prSet presAssocID="{098F6ED4-4950-4194-9F1C-AAAC191D8DDD}" presName="spaceRect" presStyleCnt="0"/>
      <dgm:spPr/>
    </dgm:pt>
    <dgm:pt modelId="{CC5B978F-A1A2-4C5E-B0AF-FC2671DC80C2}" type="pres">
      <dgm:prSet presAssocID="{098F6ED4-4950-4194-9F1C-AAAC191D8DDD}" presName="textRect" presStyleLbl="revTx" presStyleIdx="0" presStyleCnt="2" custScaleY="211251">
        <dgm:presLayoutVars>
          <dgm:chMax val="1"/>
          <dgm:chPref val="1"/>
        </dgm:presLayoutVars>
      </dgm:prSet>
      <dgm:spPr/>
    </dgm:pt>
    <dgm:pt modelId="{0E747D85-5D8A-4C30-8F68-A3015E30DFCD}" type="pres">
      <dgm:prSet presAssocID="{50DDCD13-6A4F-45F4-95DC-A18E30833ADB}" presName="sibTrans" presStyleCnt="0"/>
      <dgm:spPr/>
    </dgm:pt>
    <dgm:pt modelId="{D84F3402-C119-4316-BEE5-18F2D44E5C43}" type="pres">
      <dgm:prSet presAssocID="{C2D82B8F-5A62-458E-A25B-24181DB0F8DB}" presName="compNode" presStyleCnt="0"/>
      <dgm:spPr/>
    </dgm:pt>
    <dgm:pt modelId="{B0A63E36-7A2C-46A5-82C4-A0BA72EA9BA8}" type="pres">
      <dgm:prSet presAssocID="{C2D82B8F-5A62-458E-A25B-24181DB0F8DB}" presName="iconRect" presStyleLbl="node1" presStyleIdx="1" presStyleCnt="2" custLinFactNeighborX="-50472" custLinFactNeighborY="-84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ler"/>
        </a:ext>
      </dgm:extLst>
    </dgm:pt>
    <dgm:pt modelId="{5FE2F653-A76E-48CD-8703-F22883CE4E65}" type="pres">
      <dgm:prSet presAssocID="{C2D82B8F-5A62-458E-A25B-24181DB0F8DB}" presName="spaceRect" presStyleCnt="0"/>
      <dgm:spPr/>
    </dgm:pt>
    <dgm:pt modelId="{DA4D1BEE-0097-4F97-8173-0132388920DF}" type="pres">
      <dgm:prSet presAssocID="{C2D82B8F-5A62-458E-A25B-24181DB0F8DB}" presName="textRect" presStyleLbl="revTx" presStyleIdx="1" presStyleCnt="2" custScaleY="211251">
        <dgm:presLayoutVars>
          <dgm:chMax val="1"/>
          <dgm:chPref val="1"/>
        </dgm:presLayoutVars>
      </dgm:prSet>
      <dgm:spPr/>
    </dgm:pt>
  </dgm:ptLst>
  <dgm:cxnLst>
    <dgm:cxn modelId="{94C59560-5B0A-49EB-AC70-61F60FB2F204}" type="presOf" srcId="{9ADD98C8-3098-46D9-B785-3DFAA9F5B0EB}" destId="{8847AE0D-501C-4DAB-9513-E065748A7EAD}" srcOrd="0" destOrd="0" presId="urn:microsoft.com/office/officeart/2018/2/layout/IconLabelList"/>
    <dgm:cxn modelId="{3E4105C1-39E7-47C9-BBD2-2F7A5BA01E47}" srcId="{9ADD98C8-3098-46D9-B785-3DFAA9F5B0EB}" destId="{098F6ED4-4950-4194-9F1C-AAAC191D8DDD}" srcOrd="0" destOrd="0" parTransId="{D628397C-DA86-424B-8DB5-0229C5ED1B97}" sibTransId="{50DDCD13-6A4F-45F4-95DC-A18E30833ADB}"/>
    <dgm:cxn modelId="{1BAFFBCA-5437-48D7-9017-929EFA16A1E1}" srcId="{9ADD98C8-3098-46D9-B785-3DFAA9F5B0EB}" destId="{C2D82B8F-5A62-458E-A25B-24181DB0F8DB}" srcOrd="1" destOrd="0" parTransId="{D7A43C70-18F3-4CAE-A224-000B9598CC61}" sibTransId="{F886D927-7E54-4948-ABE6-C6A49C76FA6B}"/>
    <dgm:cxn modelId="{9D5430E0-2C4E-40E2-800E-24FC7A65970B}" type="presOf" srcId="{098F6ED4-4950-4194-9F1C-AAAC191D8DDD}" destId="{CC5B978F-A1A2-4C5E-B0AF-FC2671DC80C2}" srcOrd="0" destOrd="0" presId="urn:microsoft.com/office/officeart/2018/2/layout/IconLabelList"/>
    <dgm:cxn modelId="{1558FAE7-D1C7-4C89-A436-3CA6860E686B}" type="presOf" srcId="{C2D82B8F-5A62-458E-A25B-24181DB0F8DB}" destId="{DA4D1BEE-0097-4F97-8173-0132388920DF}" srcOrd="0" destOrd="0" presId="urn:microsoft.com/office/officeart/2018/2/layout/IconLabelList"/>
    <dgm:cxn modelId="{8AAD3902-D93A-43B1-8918-F0101FBB7275}" type="presParOf" srcId="{8847AE0D-501C-4DAB-9513-E065748A7EAD}" destId="{A1C7866B-338E-47EE-BA74-86C5C4D12299}" srcOrd="0" destOrd="0" presId="urn:microsoft.com/office/officeart/2018/2/layout/IconLabelList"/>
    <dgm:cxn modelId="{E42C27B1-3134-4CD7-A515-10D313435C9D}" type="presParOf" srcId="{A1C7866B-338E-47EE-BA74-86C5C4D12299}" destId="{24655045-9FD1-4608-B260-7A8AACB46921}" srcOrd="0" destOrd="0" presId="urn:microsoft.com/office/officeart/2018/2/layout/IconLabelList"/>
    <dgm:cxn modelId="{E23EC2E1-6D30-4AA4-BD09-F90866DB0E9A}" type="presParOf" srcId="{A1C7866B-338E-47EE-BA74-86C5C4D12299}" destId="{BA3D9984-1CF0-4028-BD7D-5D5485F4686D}" srcOrd="1" destOrd="0" presId="urn:microsoft.com/office/officeart/2018/2/layout/IconLabelList"/>
    <dgm:cxn modelId="{9E588B53-4F2E-44FD-905E-E9E446C3619C}" type="presParOf" srcId="{A1C7866B-338E-47EE-BA74-86C5C4D12299}" destId="{CC5B978F-A1A2-4C5E-B0AF-FC2671DC80C2}" srcOrd="2" destOrd="0" presId="urn:microsoft.com/office/officeart/2018/2/layout/IconLabelList"/>
    <dgm:cxn modelId="{E7A5DB38-71E0-4F4B-8C65-5DC4437AA7D3}" type="presParOf" srcId="{8847AE0D-501C-4DAB-9513-E065748A7EAD}" destId="{0E747D85-5D8A-4C30-8F68-A3015E30DFCD}" srcOrd="1" destOrd="0" presId="urn:microsoft.com/office/officeart/2018/2/layout/IconLabelList"/>
    <dgm:cxn modelId="{DE54AC9B-D0EC-4959-BB88-288435F6EE1B}" type="presParOf" srcId="{8847AE0D-501C-4DAB-9513-E065748A7EAD}" destId="{D84F3402-C119-4316-BEE5-18F2D44E5C43}" srcOrd="2" destOrd="0" presId="urn:microsoft.com/office/officeart/2018/2/layout/IconLabelList"/>
    <dgm:cxn modelId="{BB11A95A-242D-4529-BFE3-0EEC807A7760}" type="presParOf" srcId="{D84F3402-C119-4316-BEE5-18F2D44E5C43}" destId="{B0A63E36-7A2C-46A5-82C4-A0BA72EA9BA8}" srcOrd="0" destOrd="0" presId="urn:microsoft.com/office/officeart/2018/2/layout/IconLabelList"/>
    <dgm:cxn modelId="{F97DDEC9-D7AE-4F31-92EE-7604232021C6}" type="presParOf" srcId="{D84F3402-C119-4316-BEE5-18F2D44E5C43}" destId="{5FE2F653-A76E-48CD-8703-F22883CE4E65}" srcOrd="1" destOrd="0" presId="urn:microsoft.com/office/officeart/2018/2/layout/IconLabelList"/>
    <dgm:cxn modelId="{2E2BE77E-8AFD-4E53-8B47-6B5D3A453AA6}" type="presParOf" srcId="{D84F3402-C119-4316-BEE5-18F2D44E5C43}" destId="{DA4D1BEE-0097-4F97-8173-0132388920D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1F60C4-688E-4FBF-A6A1-A6929DFB33F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3CC027-AC0A-4F9D-8E30-29A3FE407D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Accurate Lay-up build for automatic contact and Boundary condition  generation</a:t>
          </a:r>
        </a:p>
      </dgm:t>
    </dgm:pt>
    <dgm:pt modelId="{1B093E99-1FED-4BC6-B525-0112C2E92463}" type="parTrans" cxnId="{6D432EFC-1A7B-49C5-A3C5-6FBFB2FC866E}">
      <dgm:prSet/>
      <dgm:spPr/>
      <dgm:t>
        <a:bodyPr/>
        <a:lstStyle/>
        <a:p>
          <a:endParaRPr lang="en-US"/>
        </a:p>
      </dgm:t>
    </dgm:pt>
    <dgm:pt modelId="{D8E9886F-7E93-4F79-8188-E5569F3D87DE}" type="sibTrans" cxnId="{6D432EFC-1A7B-49C5-A3C5-6FBFB2FC866E}">
      <dgm:prSet/>
      <dgm:spPr/>
      <dgm:t>
        <a:bodyPr/>
        <a:lstStyle/>
        <a:p>
          <a:endParaRPr lang="en-US"/>
        </a:p>
      </dgm:t>
    </dgm:pt>
    <dgm:pt modelId="{4DDEB711-C7C1-417E-8D79-C8E6B029C9F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Mesh creation for thermal and optical analysis</a:t>
          </a:r>
        </a:p>
      </dgm:t>
    </dgm:pt>
    <dgm:pt modelId="{47AC6370-C1B9-4D2A-87C1-2EDBAB23A90F}" type="parTrans" cxnId="{A2D54E41-7067-4983-B580-41412AB704F0}">
      <dgm:prSet/>
      <dgm:spPr/>
      <dgm:t>
        <a:bodyPr/>
        <a:lstStyle/>
        <a:p>
          <a:endParaRPr lang="en-US"/>
        </a:p>
      </dgm:t>
    </dgm:pt>
    <dgm:pt modelId="{04C52881-E092-4341-8F84-060759C62BC4}" type="sibTrans" cxnId="{A2D54E41-7067-4983-B580-41412AB704F0}">
      <dgm:prSet/>
      <dgm:spPr/>
      <dgm:t>
        <a:bodyPr/>
        <a:lstStyle/>
        <a:p>
          <a:endParaRPr lang="en-US"/>
        </a:p>
      </dgm:t>
    </dgm:pt>
    <dgm:pt modelId="{88289DA3-8436-45EC-9FE2-E17AA0FEDD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Design tool: Quick Elastoplastic analysis of the layers, ply-to-ply composite simulation</a:t>
          </a:r>
        </a:p>
      </dgm:t>
    </dgm:pt>
    <dgm:pt modelId="{D856CD0D-DB79-42A0-B717-4AA51E0776ED}" type="parTrans" cxnId="{651879E7-6CA4-4E93-B982-2D077C4C8D9B}">
      <dgm:prSet/>
      <dgm:spPr/>
      <dgm:t>
        <a:bodyPr/>
        <a:lstStyle/>
        <a:p>
          <a:endParaRPr lang="en-US"/>
        </a:p>
      </dgm:t>
    </dgm:pt>
    <dgm:pt modelId="{5CA3C6D7-F296-403E-A05E-6C7C9581BB2F}" type="sibTrans" cxnId="{651879E7-6CA4-4E93-B982-2D077C4C8D9B}">
      <dgm:prSet/>
      <dgm:spPr/>
      <dgm:t>
        <a:bodyPr/>
        <a:lstStyle/>
        <a:p>
          <a:endParaRPr lang="en-US"/>
        </a:p>
      </dgm:t>
    </dgm:pt>
    <dgm:pt modelId="{64D6BDA0-41A9-4035-B8E5-3B31B6997E2F}" type="pres">
      <dgm:prSet presAssocID="{191F60C4-688E-4FBF-A6A1-A6929DFB33F6}" presName="root" presStyleCnt="0">
        <dgm:presLayoutVars>
          <dgm:dir/>
          <dgm:resizeHandles val="exact"/>
        </dgm:presLayoutVars>
      </dgm:prSet>
      <dgm:spPr/>
    </dgm:pt>
    <dgm:pt modelId="{3FBC1320-E442-468C-85CD-07F543FDA37F}" type="pres">
      <dgm:prSet presAssocID="{213CC027-AC0A-4F9D-8E30-29A3FE407D9C}" presName="compNode" presStyleCnt="0"/>
      <dgm:spPr/>
    </dgm:pt>
    <dgm:pt modelId="{2A03CD1F-E5DF-41F7-9B21-A1E99AC6F298}" type="pres">
      <dgm:prSet presAssocID="{213CC027-AC0A-4F9D-8E30-29A3FE407D9C}" presName="bgRect" presStyleLbl="bgShp" presStyleIdx="0" presStyleCnt="3"/>
      <dgm:spPr/>
    </dgm:pt>
    <dgm:pt modelId="{180250F0-BEB5-4107-B43D-A9FE94A21A23}" type="pres">
      <dgm:prSet presAssocID="{213CC027-AC0A-4F9D-8E30-29A3FE407D9C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314EF10C-E62D-4CEC-A12B-D3AD425970B2}" type="pres">
      <dgm:prSet presAssocID="{213CC027-AC0A-4F9D-8E30-29A3FE407D9C}" presName="spaceRect" presStyleCnt="0"/>
      <dgm:spPr/>
    </dgm:pt>
    <dgm:pt modelId="{0BAE82CA-5BD9-4E69-9DCB-C60D4F62851F}" type="pres">
      <dgm:prSet presAssocID="{213CC027-AC0A-4F9D-8E30-29A3FE407D9C}" presName="parTx" presStyleLbl="revTx" presStyleIdx="0" presStyleCnt="3">
        <dgm:presLayoutVars>
          <dgm:chMax val="0"/>
          <dgm:chPref val="0"/>
        </dgm:presLayoutVars>
      </dgm:prSet>
      <dgm:spPr/>
    </dgm:pt>
    <dgm:pt modelId="{96B7D0DD-821D-40ED-AC6B-77C2C02A461C}" type="pres">
      <dgm:prSet presAssocID="{D8E9886F-7E93-4F79-8188-E5569F3D87DE}" presName="sibTrans" presStyleCnt="0"/>
      <dgm:spPr/>
    </dgm:pt>
    <dgm:pt modelId="{97A54D76-0DE5-4A14-82B0-E937C8B603A5}" type="pres">
      <dgm:prSet presAssocID="{4DDEB711-C7C1-417E-8D79-C8E6B029C9FA}" presName="compNode" presStyleCnt="0"/>
      <dgm:spPr/>
    </dgm:pt>
    <dgm:pt modelId="{2EBADA3D-E020-47CC-9724-4D6ACAA15BCE}" type="pres">
      <dgm:prSet presAssocID="{4DDEB711-C7C1-417E-8D79-C8E6B029C9FA}" presName="bgRect" presStyleLbl="bgShp" presStyleIdx="1" presStyleCnt="3"/>
      <dgm:spPr/>
    </dgm:pt>
    <dgm:pt modelId="{C5B21965-5471-4800-8E4B-A67B085DE3BD}" type="pres">
      <dgm:prSet presAssocID="{4DDEB711-C7C1-417E-8D79-C8E6B029C9F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91E4A21D-B922-43BB-B7CC-3FC8C7816E30}" type="pres">
      <dgm:prSet presAssocID="{4DDEB711-C7C1-417E-8D79-C8E6B029C9FA}" presName="spaceRect" presStyleCnt="0"/>
      <dgm:spPr/>
    </dgm:pt>
    <dgm:pt modelId="{E82E9251-6143-48CE-8103-624CB7D1C626}" type="pres">
      <dgm:prSet presAssocID="{4DDEB711-C7C1-417E-8D79-C8E6B029C9FA}" presName="parTx" presStyleLbl="revTx" presStyleIdx="1" presStyleCnt="3">
        <dgm:presLayoutVars>
          <dgm:chMax val="0"/>
          <dgm:chPref val="0"/>
        </dgm:presLayoutVars>
      </dgm:prSet>
      <dgm:spPr/>
    </dgm:pt>
    <dgm:pt modelId="{58DB5A4E-B294-4F1B-B42E-7511982B9D13}" type="pres">
      <dgm:prSet presAssocID="{04C52881-E092-4341-8F84-060759C62BC4}" presName="sibTrans" presStyleCnt="0"/>
      <dgm:spPr/>
    </dgm:pt>
    <dgm:pt modelId="{14DA7BAA-1970-4A87-B3CC-D6698BEEF1FC}" type="pres">
      <dgm:prSet presAssocID="{88289DA3-8436-45EC-9FE2-E17AA0FEDDD8}" presName="compNode" presStyleCnt="0"/>
      <dgm:spPr/>
    </dgm:pt>
    <dgm:pt modelId="{C41B8462-6927-4EE0-9F34-BD2E29C26270}" type="pres">
      <dgm:prSet presAssocID="{88289DA3-8436-45EC-9FE2-E17AA0FEDDD8}" presName="bgRect" presStyleLbl="bgShp" presStyleIdx="2" presStyleCnt="3"/>
      <dgm:spPr/>
    </dgm:pt>
    <dgm:pt modelId="{901C5FB7-C1A5-42E6-86E6-EFEF77D30C99}" type="pres">
      <dgm:prSet presAssocID="{88289DA3-8436-45EC-9FE2-E17AA0FEDDD8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3ECC190C-EBA6-48FF-A138-2B936D7320CF}" type="pres">
      <dgm:prSet presAssocID="{88289DA3-8436-45EC-9FE2-E17AA0FEDDD8}" presName="spaceRect" presStyleCnt="0"/>
      <dgm:spPr/>
    </dgm:pt>
    <dgm:pt modelId="{E23D49E1-5E1F-4B7C-8BAC-BFBBEEEFF499}" type="pres">
      <dgm:prSet presAssocID="{88289DA3-8436-45EC-9FE2-E17AA0FEDDD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6EBBF39-B676-4373-BF60-B65F77091B2D}" type="presOf" srcId="{191F60C4-688E-4FBF-A6A1-A6929DFB33F6}" destId="{64D6BDA0-41A9-4035-B8E5-3B31B6997E2F}" srcOrd="0" destOrd="0" presId="urn:microsoft.com/office/officeart/2018/2/layout/IconVerticalSolidList"/>
    <dgm:cxn modelId="{A2D54E41-7067-4983-B580-41412AB704F0}" srcId="{191F60C4-688E-4FBF-A6A1-A6929DFB33F6}" destId="{4DDEB711-C7C1-417E-8D79-C8E6B029C9FA}" srcOrd="1" destOrd="0" parTransId="{47AC6370-C1B9-4D2A-87C1-2EDBAB23A90F}" sibTransId="{04C52881-E092-4341-8F84-060759C62BC4}"/>
    <dgm:cxn modelId="{B5EF585A-7612-4EA0-B4F9-67BE0AB04581}" type="presOf" srcId="{88289DA3-8436-45EC-9FE2-E17AA0FEDDD8}" destId="{E23D49E1-5E1F-4B7C-8BAC-BFBBEEEFF499}" srcOrd="0" destOrd="0" presId="urn:microsoft.com/office/officeart/2018/2/layout/IconVerticalSolidList"/>
    <dgm:cxn modelId="{5C6B9197-9342-42C3-BFC7-0BA4B77BAEE1}" type="presOf" srcId="{213CC027-AC0A-4F9D-8E30-29A3FE407D9C}" destId="{0BAE82CA-5BD9-4E69-9DCB-C60D4F62851F}" srcOrd="0" destOrd="0" presId="urn:microsoft.com/office/officeart/2018/2/layout/IconVerticalSolidList"/>
    <dgm:cxn modelId="{5F2537C8-5C3A-41DE-8D7F-E130E107E0DD}" type="presOf" srcId="{4DDEB711-C7C1-417E-8D79-C8E6B029C9FA}" destId="{E82E9251-6143-48CE-8103-624CB7D1C626}" srcOrd="0" destOrd="0" presId="urn:microsoft.com/office/officeart/2018/2/layout/IconVerticalSolidList"/>
    <dgm:cxn modelId="{651879E7-6CA4-4E93-B982-2D077C4C8D9B}" srcId="{191F60C4-688E-4FBF-A6A1-A6929DFB33F6}" destId="{88289DA3-8436-45EC-9FE2-E17AA0FEDDD8}" srcOrd="2" destOrd="0" parTransId="{D856CD0D-DB79-42A0-B717-4AA51E0776ED}" sibTransId="{5CA3C6D7-F296-403E-A05E-6C7C9581BB2F}"/>
    <dgm:cxn modelId="{6D432EFC-1A7B-49C5-A3C5-6FBFB2FC866E}" srcId="{191F60C4-688E-4FBF-A6A1-A6929DFB33F6}" destId="{213CC027-AC0A-4F9D-8E30-29A3FE407D9C}" srcOrd="0" destOrd="0" parTransId="{1B093E99-1FED-4BC6-B525-0112C2E92463}" sibTransId="{D8E9886F-7E93-4F79-8188-E5569F3D87DE}"/>
    <dgm:cxn modelId="{BC52744C-C8D5-4023-A98B-332280EC7B63}" type="presParOf" srcId="{64D6BDA0-41A9-4035-B8E5-3B31B6997E2F}" destId="{3FBC1320-E442-468C-85CD-07F543FDA37F}" srcOrd="0" destOrd="0" presId="urn:microsoft.com/office/officeart/2018/2/layout/IconVerticalSolidList"/>
    <dgm:cxn modelId="{2248BE73-924A-48E1-9C8A-B0515F6D884F}" type="presParOf" srcId="{3FBC1320-E442-468C-85CD-07F543FDA37F}" destId="{2A03CD1F-E5DF-41F7-9B21-A1E99AC6F298}" srcOrd="0" destOrd="0" presId="urn:microsoft.com/office/officeart/2018/2/layout/IconVerticalSolidList"/>
    <dgm:cxn modelId="{700F178C-C0B4-4FBB-AA82-827D5DA3B203}" type="presParOf" srcId="{3FBC1320-E442-468C-85CD-07F543FDA37F}" destId="{180250F0-BEB5-4107-B43D-A9FE94A21A23}" srcOrd="1" destOrd="0" presId="urn:microsoft.com/office/officeart/2018/2/layout/IconVerticalSolidList"/>
    <dgm:cxn modelId="{9139E868-3CE9-44C2-BCAB-DFF590F9E3EF}" type="presParOf" srcId="{3FBC1320-E442-468C-85CD-07F543FDA37F}" destId="{314EF10C-E62D-4CEC-A12B-D3AD425970B2}" srcOrd="2" destOrd="0" presId="urn:microsoft.com/office/officeart/2018/2/layout/IconVerticalSolidList"/>
    <dgm:cxn modelId="{9BE6B166-1E95-4ADC-B248-7A4959FFE0F7}" type="presParOf" srcId="{3FBC1320-E442-468C-85CD-07F543FDA37F}" destId="{0BAE82CA-5BD9-4E69-9DCB-C60D4F62851F}" srcOrd="3" destOrd="0" presId="urn:microsoft.com/office/officeart/2018/2/layout/IconVerticalSolidList"/>
    <dgm:cxn modelId="{CE9B6E5D-6671-45CD-9152-BFE33FC7F5C2}" type="presParOf" srcId="{64D6BDA0-41A9-4035-B8E5-3B31B6997E2F}" destId="{96B7D0DD-821D-40ED-AC6B-77C2C02A461C}" srcOrd="1" destOrd="0" presId="urn:microsoft.com/office/officeart/2018/2/layout/IconVerticalSolidList"/>
    <dgm:cxn modelId="{0CD4E385-1C4C-47CC-A91D-5A669E2E44C9}" type="presParOf" srcId="{64D6BDA0-41A9-4035-B8E5-3B31B6997E2F}" destId="{97A54D76-0DE5-4A14-82B0-E937C8B603A5}" srcOrd="2" destOrd="0" presId="urn:microsoft.com/office/officeart/2018/2/layout/IconVerticalSolidList"/>
    <dgm:cxn modelId="{9247B4F4-6B16-4495-9C6E-3747E02F9EED}" type="presParOf" srcId="{97A54D76-0DE5-4A14-82B0-E937C8B603A5}" destId="{2EBADA3D-E020-47CC-9724-4D6ACAA15BCE}" srcOrd="0" destOrd="0" presId="urn:microsoft.com/office/officeart/2018/2/layout/IconVerticalSolidList"/>
    <dgm:cxn modelId="{355FC708-DF53-4A0A-85B9-C9D132122971}" type="presParOf" srcId="{97A54D76-0DE5-4A14-82B0-E937C8B603A5}" destId="{C5B21965-5471-4800-8E4B-A67B085DE3BD}" srcOrd="1" destOrd="0" presId="urn:microsoft.com/office/officeart/2018/2/layout/IconVerticalSolidList"/>
    <dgm:cxn modelId="{1A49109D-8E70-418A-9B8F-F51E3641000B}" type="presParOf" srcId="{97A54D76-0DE5-4A14-82B0-E937C8B603A5}" destId="{91E4A21D-B922-43BB-B7CC-3FC8C7816E30}" srcOrd="2" destOrd="0" presId="urn:microsoft.com/office/officeart/2018/2/layout/IconVerticalSolidList"/>
    <dgm:cxn modelId="{E154A348-0BE8-4371-9739-D18B51C8E7EA}" type="presParOf" srcId="{97A54D76-0DE5-4A14-82B0-E937C8B603A5}" destId="{E82E9251-6143-48CE-8103-624CB7D1C626}" srcOrd="3" destOrd="0" presId="urn:microsoft.com/office/officeart/2018/2/layout/IconVerticalSolidList"/>
    <dgm:cxn modelId="{03BC48F5-BE3B-4063-A5D7-CC1C41DAFE01}" type="presParOf" srcId="{64D6BDA0-41A9-4035-B8E5-3B31B6997E2F}" destId="{58DB5A4E-B294-4F1B-B42E-7511982B9D13}" srcOrd="3" destOrd="0" presId="urn:microsoft.com/office/officeart/2018/2/layout/IconVerticalSolidList"/>
    <dgm:cxn modelId="{6D0C44E7-50C4-4E8F-91EF-F344E7D96587}" type="presParOf" srcId="{64D6BDA0-41A9-4035-B8E5-3B31B6997E2F}" destId="{14DA7BAA-1970-4A87-B3CC-D6698BEEF1FC}" srcOrd="4" destOrd="0" presId="urn:microsoft.com/office/officeart/2018/2/layout/IconVerticalSolidList"/>
    <dgm:cxn modelId="{EC3CEB27-9383-49CE-856F-639008CCDC5C}" type="presParOf" srcId="{14DA7BAA-1970-4A87-B3CC-D6698BEEF1FC}" destId="{C41B8462-6927-4EE0-9F34-BD2E29C26270}" srcOrd="0" destOrd="0" presId="urn:microsoft.com/office/officeart/2018/2/layout/IconVerticalSolidList"/>
    <dgm:cxn modelId="{E9C0ED3D-18A1-405C-81E8-A22DFF55B20B}" type="presParOf" srcId="{14DA7BAA-1970-4A87-B3CC-D6698BEEF1FC}" destId="{901C5FB7-C1A5-42E6-86E6-EFEF77D30C99}" srcOrd="1" destOrd="0" presId="urn:microsoft.com/office/officeart/2018/2/layout/IconVerticalSolidList"/>
    <dgm:cxn modelId="{50D6FBE8-6B87-478A-A459-917EDDA2E625}" type="presParOf" srcId="{14DA7BAA-1970-4A87-B3CC-D6698BEEF1FC}" destId="{3ECC190C-EBA6-48FF-A138-2B936D7320CF}" srcOrd="2" destOrd="0" presId="urn:microsoft.com/office/officeart/2018/2/layout/IconVerticalSolidList"/>
    <dgm:cxn modelId="{3879057E-014A-4DF8-85F8-986E2969FA04}" type="presParOf" srcId="{14DA7BAA-1970-4A87-B3CC-D6698BEEF1FC}" destId="{E23D49E1-5E1F-4B7C-8BAC-BFBBEEEFF49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55045-9FD1-4608-B260-7A8AACB46921}">
      <dsp:nvSpPr>
        <dsp:cNvPr id="0" name=""/>
        <dsp:cNvSpPr/>
      </dsp:nvSpPr>
      <dsp:spPr>
        <a:xfrm>
          <a:off x="1204084" y="53516"/>
          <a:ext cx="1341562" cy="1341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B978F-A1A2-4C5E-B0AF-FC2671DC80C2}">
      <dsp:nvSpPr>
        <dsp:cNvPr id="0" name=""/>
        <dsp:cNvSpPr/>
      </dsp:nvSpPr>
      <dsp:spPr>
        <a:xfrm>
          <a:off x="384240" y="1358578"/>
          <a:ext cx="2981250" cy="1521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Amin Zaami, Ph.D.  In Mechanical Engineering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University of Twente,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Director at OTOMcomposite</a:t>
          </a:r>
        </a:p>
      </dsp:txBody>
      <dsp:txXfrm>
        <a:off x="384240" y="1358578"/>
        <a:ext cx="2981250" cy="1521007"/>
      </dsp:txXfrm>
    </dsp:sp>
    <dsp:sp modelId="{B0A63E36-7A2C-46A5-82C4-A0BA72EA9BA8}">
      <dsp:nvSpPr>
        <dsp:cNvPr id="0" name=""/>
        <dsp:cNvSpPr/>
      </dsp:nvSpPr>
      <dsp:spPr>
        <a:xfrm>
          <a:off x="4029939" y="42220"/>
          <a:ext cx="1341562" cy="1341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D1BEE-0097-4F97-8173-0132388920DF}">
      <dsp:nvSpPr>
        <dsp:cNvPr id="0" name=""/>
        <dsp:cNvSpPr/>
      </dsp:nvSpPr>
      <dsp:spPr>
        <a:xfrm>
          <a:off x="3887209" y="1358578"/>
          <a:ext cx="2981250" cy="1521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3887209" y="1358578"/>
        <a:ext cx="2981250" cy="15210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3CD1F-E5DF-41F7-9B21-A1E99AC6F298}">
      <dsp:nvSpPr>
        <dsp:cNvPr id="0" name=""/>
        <dsp:cNvSpPr/>
      </dsp:nvSpPr>
      <dsp:spPr>
        <a:xfrm>
          <a:off x="0" y="436"/>
          <a:ext cx="4374279" cy="10213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0250F0-BEB5-4107-B43D-A9FE94A21A23}">
      <dsp:nvSpPr>
        <dsp:cNvPr id="0" name=""/>
        <dsp:cNvSpPr/>
      </dsp:nvSpPr>
      <dsp:spPr>
        <a:xfrm>
          <a:off x="308968" y="230247"/>
          <a:ext cx="561761" cy="5617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E82CA-5BD9-4E69-9DCB-C60D4F62851F}">
      <dsp:nvSpPr>
        <dsp:cNvPr id="0" name=""/>
        <dsp:cNvSpPr/>
      </dsp:nvSpPr>
      <dsp:spPr>
        <a:xfrm>
          <a:off x="1179698" y="436"/>
          <a:ext cx="3194580" cy="10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96" tIns="108096" rIns="108096" bIns="108096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Accurate Lay-up build for automatic contact and Boundary condition  generation</a:t>
          </a:r>
        </a:p>
      </dsp:txBody>
      <dsp:txXfrm>
        <a:off x="1179698" y="436"/>
        <a:ext cx="3194580" cy="1021384"/>
      </dsp:txXfrm>
    </dsp:sp>
    <dsp:sp modelId="{2EBADA3D-E020-47CC-9724-4D6ACAA15BCE}">
      <dsp:nvSpPr>
        <dsp:cNvPr id="0" name=""/>
        <dsp:cNvSpPr/>
      </dsp:nvSpPr>
      <dsp:spPr>
        <a:xfrm>
          <a:off x="0" y="1277166"/>
          <a:ext cx="4374279" cy="10213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B21965-5471-4800-8E4B-A67B085DE3BD}">
      <dsp:nvSpPr>
        <dsp:cNvPr id="0" name=""/>
        <dsp:cNvSpPr/>
      </dsp:nvSpPr>
      <dsp:spPr>
        <a:xfrm>
          <a:off x="308968" y="1506977"/>
          <a:ext cx="561761" cy="5617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E9251-6143-48CE-8103-624CB7D1C626}">
      <dsp:nvSpPr>
        <dsp:cNvPr id="0" name=""/>
        <dsp:cNvSpPr/>
      </dsp:nvSpPr>
      <dsp:spPr>
        <a:xfrm>
          <a:off x="1179698" y="1277166"/>
          <a:ext cx="3194580" cy="10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96" tIns="108096" rIns="108096" bIns="108096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Mesh creation for thermal and optical analysis</a:t>
          </a:r>
        </a:p>
      </dsp:txBody>
      <dsp:txXfrm>
        <a:off x="1179698" y="1277166"/>
        <a:ext cx="3194580" cy="1021384"/>
      </dsp:txXfrm>
    </dsp:sp>
    <dsp:sp modelId="{C41B8462-6927-4EE0-9F34-BD2E29C26270}">
      <dsp:nvSpPr>
        <dsp:cNvPr id="0" name=""/>
        <dsp:cNvSpPr/>
      </dsp:nvSpPr>
      <dsp:spPr>
        <a:xfrm>
          <a:off x="0" y="2553896"/>
          <a:ext cx="4374279" cy="10213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C5FB7-C1A5-42E6-86E6-EFEF77D30C99}">
      <dsp:nvSpPr>
        <dsp:cNvPr id="0" name=""/>
        <dsp:cNvSpPr/>
      </dsp:nvSpPr>
      <dsp:spPr>
        <a:xfrm>
          <a:off x="308968" y="2783707"/>
          <a:ext cx="561761" cy="5617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3D49E1-5E1F-4B7C-8BAC-BFBBEEEFF499}">
      <dsp:nvSpPr>
        <dsp:cNvPr id="0" name=""/>
        <dsp:cNvSpPr/>
      </dsp:nvSpPr>
      <dsp:spPr>
        <a:xfrm>
          <a:off x="1179698" y="2553896"/>
          <a:ext cx="3194580" cy="10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96" tIns="108096" rIns="108096" bIns="108096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Design tool: Quick Elastoplastic analysis of the layers, ply-to-ply composite simulation</a:t>
          </a:r>
        </a:p>
      </dsp:txBody>
      <dsp:txXfrm>
        <a:off x="1179698" y="2553896"/>
        <a:ext cx="3194580" cy="1021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DA80C-5469-42DA-A45E-8DB3BFB87D28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C7DC4-AD9C-40E4-B1F5-246F32E63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89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C7DC4-AD9C-40E4-B1F5-246F32E63F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41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Takes some seconds to power react  and show</a:t>
            </a:r>
            <a:r>
              <a:rPr lang="en-US" baseline="0" dirty="0"/>
              <a:t> its effects on the Nip-point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A2095-B3E6-48A1-B165-BE0CE1917B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80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Give Temperature output every ~5 millisecond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To go more details..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We are</a:t>
            </a:r>
            <a:r>
              <a:rPr lang="en-US" sz="1200" baseline="0" dirty="0"/>
              <a:t> working on this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87FAD-B47D-494D-BB22-0A10390652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89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C7DC4-AD9C-40E4-B1F5-246F32E63F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03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C7DC4-AD9C-40E4-B1F5-246F32E63FA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41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1BD2A-F24E-4ECA-82B3-08C5D5A627D6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912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2" Type="http://schemas.openxmlformats.org/officeDocument/2006/relationships/image" Target="../media/image2.png"/><Relationship Id="rId16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microsoft.com/office/2007/relationships/hdphoto" Target="../media/hdphoto5.wdp"/><Relationship Id="rId10" Type="http://schemas.openxmlformats.org/officeDocument/2006/relationships/image" Target="../media/image7.jpeg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49EE3-EBCD-4B1F-AE94-9189759AC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B7419-B1FB-4319-8663-C45B88EF1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98855-2439-466A-A2AB-FA3272E0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BB83C-FD08-4C24-BE7B-0C8F0FD5D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AEECB-515F-4A11-B854-7F1F34FE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3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843CB-38BB-499B-8347-9FA9F7DD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DACF3-139E-48DE-878D-29DA418DD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65579-1838-40AD-9C94-7F33BBBBF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B4E4F-BA5F-4DEC-9022-7A569CCA1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ECA2A-9D2D-47A6-91B5-8FF1ADE38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7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68AEE-33CD-4527-B3E0-1E15AC211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574B2-B458-437C-B301-35052520E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121C0-4633-4390-B4C4-5AB891763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8F565-846D-4186-95EF-492031369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1F8A4-4716-46C7-A773-7CAECA78C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9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A634-B9A7-4520-BDEA-9C887C1F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AA60C-5DD3-4D92-8B7A-EDF2F0070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8A1C86-86C0-412E-B9ED-E4239DD1B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B3562-2067-4C6D-B08C-BB75C0103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4829E-D4AA-473C-83B7-8112EE269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13E96-31CD-406B-AEE1-F4ECC0D8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9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65C58-4814-428B-B123-19F3DB5D3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9984B-DE5C-4DA3-B123-6FD65FDC5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E71F8E-6E68-4D84-A1E7-D7E647488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53E80-42FA-460F-8B20-CE7718E850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AF1CF4-1674-4173-9E36-E190B96977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784B5E-A27F-4422-AB2E-A0C16BE9C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9DE87-21CD-4207-BC4D-A9AD56523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09A285-E3AE-4198-9000-5AC2319C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2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78A63-4D54-40D9-BF7A-E17BC051E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4D71DF-FA11-4E2C-9A1C-17C2B3915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33216-7386-450A-BBC7-52D139536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0A3BA-93A6-44B4-9211-EB4A40F9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9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FD760F-2533-4FD1-902C-572A4322A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F295F7-5CC1-4C05-AEA2-5E51587B0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9F90B-4061-40A2-9DE9-05BC1A646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45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529A4-9E69-4B16-9E83-34BCE9F7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E39AC-24C2-4D3A-AE1F-A27421873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03D7B-B3FB-43D7-9D9E-CFE341F7D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753F6-62E1-4B06-BEF3-6CF2AB22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70B614-9D91-458C-980B-9826AD032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F802C-2714-42F5-846C-5B063E427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69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F641D-7FD9-48E0-973B-9F92B00C5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0D9A02-A843-4049-8E0B-CE67BBE84C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1F78D-E880-4CE2-98C0-8AD306F51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A10E64-8630-4CFC-A981-5283E88DC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B1F089-FCDD-4A2E-A3D6-E47866B93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72A3B-1B4E-4DE8-8236-ED05917A0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1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0448-708A-4894-BB05-1943FBB4A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E41D32-D3E9-42B1-9317-02F83C20A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E2CFC-96DF-42C9-8F7D-121900D0C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D6125-6AD9-4C14-A490-A08138E1E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F6027-E545-44FC-A751-528564AF2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4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E5F249-4A3A-4DC4-BEE9-41A3D7CE7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A038D-7814-4364-B56E-B4F8F465F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A6109-95DA-40D2-B28E-B08CC96B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16F85-1928-48C6-BC77-7CD558B4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2617C-FE6C-4717-9A05-C08314657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25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1828800" y="177801"/>
            <a:ext cx="10058400" cy="732985"/>
          </a:xfrm>
        </p:spPr>
        <p:txBody>
          <a:bodyPr lIns="0" tIns="0" rIns="0" bIns="0" anchor="b" anchorCtr="0"/>
          <a:lstStyle>
            <a:lvl1pPr marL="0" indent="0">
              <a:buNone/>
              <a:defRPr sz="3467" b="1" cap="all" baseline="0">
                <a:latin typeface="+mj-lt"/>
              </a:defRPr>
            </a:lvl1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type the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8" name="Tijdelijke aanduiding voor tekst 15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1" y="990601"/>
            <a:ext cx="10058400" cy="285751"/>
          </a:xfrm>
        </p:spPr>
        <p:txBody>
          <a:bodyPr lIns="0" tIns="0" rIns="0" bIns="0" anchor="b" anchorCtr="0"/>
          <a:lstStyle>
            <a:lvl1pPr>
              <a:buFontTx/>
              <a:buNone/>
              <a:defRPr sz="2400" cap="all" baseline="0">
                <a:latin typeface="+mj-lt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type the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2A16147-6956-44E7-AF8C-083BA8D40930}" type="datetime1">
              <a:rPr lang="en-US" smtClean="0"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 text: to modify choose ‘Insert’ (or ‘View’ for office 2003 or earlier) then ‘Header and Footer’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3EB410F-9954-41E9-A508-CE97903A44A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10296525" y="296863"/>
            <a:ext cx="1128713" cy="111125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435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669A0-734A-46F0-AF1C-8BB20188A13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9115C-21F8-41D7-9FC6-D3E558E885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The CFRP booster demonstrator during winding operation at the DLR-ZLP">
            <a:extLst>
              <a:ext uri="{FF2B5EF4-FFF2-40B4-BE49-F238E27FC236}">
                <a16:creationId xmlns:a16="http://schemas.microsoft.com/office/drawing/2014/main" id="{927269D0-6506-4595-99DB-3468DEDEDDA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5362" t="15375" r="8986" b="22860"/>
          <a:stretch/>
        </p:blipFill>
        <p:spPr bwMode="auto">
          <a:xfrm>
            <a:off x="5209753" y="5644342"/>
            <a:ext cx="1898269" cy="123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dlr logo">
            <a:extLst>
              <a:ext uri="{FF2B5EF4-FFF2-40B4-BE49-F238E27FC236}">
                <a16:creationId xmlns:a16="http://schemas.microsoft.com/office/drawing/2014/main" id="{92ECBA0A-DEB5-483A-9777-15C69D11AD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9599" y="5119498"/>
            <a:ext cx="535945" cy="44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64589" b="1"/>
          <a:stretch/>
        </p:blipFill>
        <p:spPr>
          <a:xfrm>
            <a:off x="2736997" y="5978994"/>
            <a:ext cx="1659437" cy="87900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Picture 10" descr="Image result for fraunhofer ipt">
            <a:extLst>
              <a:ext uri="{FF2B5EF4-FFF2-40B4-BE49-F238E27FC236}">
                <a16:creationId xmlns:a16="http://schemas.microsoft.com/office/drawing/2014/main" id="{27FC0F2E-4A0C-4FAC-ABE2-A9ADD52318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1297" y="5466447"/>
            <a:ext cx="1430835" cy="39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488" t="14678" r="8696" b="29794"/>
          <a:stretch/>
        </p:blipFill>
        <p:spPr>
          <a:xfrm>
            <a:off x="1" y="5692727"/>
            <a:ext cx="1957998" cy="1153821"/>
          </a:xfrm>
          <a:prstGeom prst="rect">
            <a:avLst/>
          </a:prstGeom>
        </p:spPr>
      </p:pic>
      <p:pic>
        <p:nvPicPr>
          <p:cNvPr id="13" name="Picture 4" descr="Image result for afpt logo">
            <a:extLst>
              <a:ext uri="{FF2B5EF4-FFF2-40B4-BE49-F238E27FC236}">
                <a16:creationId xmlns:a16="http://schemas.microsoft.com/office/drawing/2014/main" id="{70043662-71B4-4D58-B004-176F6A53CF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702" y="5398387"/>
            <a:ext cx="743181" cy="19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oriolis Composites | LinkedIn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9205" y="5466447"/>
            <a:ext cx="2067179" cy="137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oriolis Composites on Twitter: &quot;Nouveau logo @GroupCoriolis… &quot;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3129" y="4999232"/>
            <a:ext cx="1470491" cy="40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6829" y="5496228"/>
            <a:ext cx="2060287" cy="1387956"/>
          </a:xfrm>
          <a:prstGeom prst="rect">
            <a:avLst/>
          </a:prstGeom>
        </p:spPr>
      </p:pic>
      <p:pic>
        <p:nvPicPr>
          <p:cNvPr id="17" name="Picture 6" descr="Electroimpact | LinkedIn"/>
          <p:cNvPicPr>
            <a:picLocks noChangeAspect="1" noChangeArrowheads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000" b="27333"/>
          <a:stretch/>
        </p:blipFill>
        <p:spPr bwMode="auto">
          <a:xfrm>
            <a:off x="8037245" y="4978777"/>
            <a:ext cx="959453" cy="44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68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F1E895-AB89-4B1A-A599-0FC553833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5490C-5893-4074-99B4-1FF897BC7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D62B7-8D0D-476C-AFBA-D0E368CD1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C1E0A-C76C-4266-BB86-CEE7A44A2C7F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399B9-C9B3-4D8D-9919-0A7F37E11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C6ACE-7DCB-4EC0-92C7-9B9790B88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49C76-3C93-4AD5-B38B-3CCF7E3E79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 flipV="1">
            <a:off x="3748662" y="311851"/>
            <a:ext cx="8443337" cy="142240"/>
          </a:xfrm>
          <a:prstGeom prst="rect">
            <a:avLst/>
          </a:prstGeom>
          <a:solidFill>
            <a:srgbClr val="2A69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 flipV="1">
            <a:off x="3829076" y="464251"/>
            <a:ext cx="8362924" cy="1422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OTOMcomposite | Transportation | F6S Profile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6020" y="0"/>
            <a:ext cx="921694" cy="905894"/>
          </a:xfrm>
          <a:prstGeom prst="ellipse">
            <a:avLst/>
          </a:prstGeom>
          <a:ln w="63500" cap="rnd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8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3" r:id="rId12"/>
    <p:sldLayoutId id="214748372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26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microsoft.com/office/2007/relationships/diagramDrawing" Target="../diagrams/drawing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1.png"/><Relationship Id="rId15" Type="http://schemas.openxmlformats.org/officeDocument/2006/relationships/image" Target="../media/image28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0.jpeg"/><Relationship Id="rId9" Type="http://schemas.openxmlformats.org/officeDocument/2006/relationships/diagramLayout" Target="../diagrams/layout1.xml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microsoft.com/office/2007/relationships/hdphoto" Target="../media/hdphoto7.wdp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9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8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8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microsoft.com/office/2007/relationships/hdphoto" Target="../media/hdphoto9.wdp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png"/><Relationship Id="rId4" Type="http://schemas.openxmlformats.org/officeDocument/2006/relationships/hyperlink" Target="https://www.otomcomposite.eu/inline-monitorin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microsoft.com/office/2007/relationships/hdphoto" Target="../media/hdphoto1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microsoft.com/office/2007/relationships/hdphoto" Target="../media/hdphoto11.wdp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XlZJ8uxRzFc?feature=oembed" TargetMode="Externa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hyperlink" Target="https://otomcomposite.eu/" TargetMode="External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png"/><Relationship Id="rId5" Type="http://schemas.openxmlformats.org/officeDocument/2006/relationships/hyperlink" Target="https://www.youtube.com/channel/UC0hZch31FHza6vO3sg2RJmg" TargetMode="External"/><Relationship Id="rId4" Type="http://schemas.openxmlformats.org/officeDocument/2006/relationships/hyperlink" Target="https://www.linkedin.com/company/otomcomposite" TargetMode="External"/><Relationship Id="rId9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result for european union logo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3618" y="1129863"/>
            <a:ext cx="892462" cy="585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Image result for nederland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7483" y="1129863"/>
            <a:ext cx="879475" cy="5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649" y="1130215"/>
            <a:ext cx="878400" cy="585600"/>
          </a:xfrm>
          <a:prstGeom prst="rect">
            <a:avLst/>
          </a:prstGeom>
        </p:spPr>
      </p:pic>
      <p:pic>
        <p:nvPicPr>
          <p:cNvPr id="8" name="Picture 2" descr="The Netherlands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8020" y="1130039"/>
            <a:ext cx="878400" cy="58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71285" y="1474776"/>
            <a:ext cx="12020715" cy="4341823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algn="l" rtl="0" eaLnBrk="1" fontAlgn="base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defRPr sz="260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 Narrow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 Narrow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 Narrow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 Narrow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br>
              <a:rPr lang="de-DE" sz="2800" kern="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2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algn="ctr">
              <a:lnSpc>
                <a:spcPct val="100000"/>
              </a:lnSpc>
            </a:pPr>
            <a:r>
              <a:rPr lang="en-US" sz="2800" b="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</a:p>
          <a:p>
            <a:pPr algn="ctr">
              <a:lnSpc>
                <a:spcPct val="100000"/>
              </a:lnSpc>
            </a:pPr>
            <a:r>
              <a:rPr lang="en-US" sz="2800" b="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OTOM composite </a:t>
            </a:r>
          </a:p>
          <a:p>
            <a:pPr algn="ctr">
              <a:lnSpc>
                <a:spcPct val="100000"/>
              </a:lnSpc>
            </a:pPr>
            <a:r>
              <a:rPr lang="en-US" sz="2000" b="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Simulation software &amp; Digital Twin</a:t>
            </a:r>
          </a:p>
          <a:p>
            <a:pPr algn="ctr">
              <a:lnSpc>
                <a:spcPct val="100000"/>
              </a:lnSpc>
            </a:pPr>
            <a:endParaRPr lang="en-US" sz="2000" b="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en-US" sz="2000" b="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en-US" sz="2000" b="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en-US" sz="2800" b="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1800" b="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Composite and CFD simulations tools</a:t>
            </a:r>
            <a:endParaRPr lang="en-US" sz="3200" i="1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36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3EAE45-C091-826F-4C1A-8506B5C0CC6A}"/>
              </a:ext>
            </a:extLst>
          </p:cNvPr>
          <p:cNvSpPr txBox="1"/>
          <p:nvPr/>
        </p:nvSpPr>
        <p:spPr>
          <a:xfrm>
            <a:off x="4843949" y="5727785"/>
            <a:ext cx="287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Feb 2026</a:t>
            </a:r>
          </a:p>
          <a:p>
            <a:pPr algn="ctr"/>
            <a:r>
              <a:rPr lang="en-US" b="1" dirty="0"/>
              <a:t>Borne,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1041527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95A0A-E5EA-4EDA-9C45-F9426F0AB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Agenda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1B6D4-D0C4-478A-AD39-463259F3C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38" y="2849074"/>
            <a:ext cx="3582072" cy="2793251"/>
          </a:xfrm>
        </p:spPr>
        <p:txBody>
          <a:bodyPr anchor="t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Introduction, Who?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Benefits, Why OTOM?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Expertise, How?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Product, What?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1" name="Picture 2" descr="why how what – Blog Marieke Foekema">
            <a:extLst>
              <a:ext uri="{FF2B5EF4-FFF2-40B4-BE49-F238E27FC236}">
                <a16:creationId xmlns:a16="http://schemas.microsoft.com/office/drawing/2014/main" id="{2ECAEEA5-ECA0-41D3-911B-30CA5DCB3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16652" y="1670224"/>
            <a:ext cx="6642532" cy="29393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5A279F-CC44-4BAA-8A2E-877C4027E0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255" r="1"/>
          <a:stretch/>
        </p:blipFill>
        <p:spPr>
          <a:xfrm>
            <a:off x="10694894" y="75551"/>
            <a:ext cx="802772" cy="77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5EC9A-C9A1-42B4-B917-F67B7F47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6" y="22647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" panose="02020603050405020304" pitchFamily="18" charset="0"/>
                <a:cs typeface="Times" panose="02020603050405020304" pitchFamily="18" charset="0"/>
              </a:rPr>
              <a:t>Introduction</a:t>
            </a:r>
            <a:br>
              <a:rPr lang="en-US" dirty="0"/>
            </a:b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BD63235-E21F-8A7C-26C0-CAA14A02C7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91" t="42080" r="7095" b="29391"/>
          <a:stretch/>
        </p:blipFill>
        <p:spPr>
          <a:xfrm>
            <a:off x="5461577" y="-1582958"/>
            <a:ext cx="7498003" cy="1364235"/>
          </a:xfrm>
          <a:custGeom>
            <a:avLst/>
            <a:gdLst/>
            <a:ahLst/>
            <a:cxnLst/>
            <a:rect l="l" t="t" r="r" b="b"/>
            <a:pathLst>
              <a:path w="7291806" h="1326718">
                <a:moveTo>
                  <a:pt x="5557037" y="708050"/>
                </a:moveTo>
                <a:lnTo>
                  <a:pt x="5423839" y="797433"/>
                </a:lnTo>
                <a:cubicBezTo>
                  <a:pt x="5410987" y="806780"/>
                  <a:pt x="5404561" y="816712"/>
                  <a:pt x="5404561" y="827227"/>
                </a:cubicBezTo>
                <a:lnTo>
                  <a:pt x="5404561" y="1133932"/>
                </a:lnTo>
                <a:lnTo>
                  <a:pt x="5641161" y="1133932"/>
                </a:lnTo>
                <a:cubicBezTo>
                  <a:pt x="5657520" y="1133932"/>
                  <a:pt x="5665698" y="1125753"/>
                  <a:pt x="5665698" y="1109396"/>
                </a:cubicBezTo>
                <a:lnTo>
                  <a:pt x="5665698" y="811454"/>
                </a:lnTo>
                <a:cubicBezTo>
                  <a:pt x="5665698" y="805612"/>
                  <a:pt x="5659856" y="796849"/>
                  <a:pt x="5648172" y="785165"/>
                </a:cubicBezTo>
                <a:cubicBezTo>
                  <a:pt x="5636488" y="773481"/>
                  <a:pt x="5624220" y="761797"/>
                  <a:pt x="5611367" y="750113"/>
                </a:cubicBezTo>
                <a:cubicBezTo>
                  <a:pt x="5595010" y="737260"/>
                  <a:pt x="5576900" y="723240"/>
                  <a:pt x="5557037" y="708050"/>
                </a:cubicBezTo>
                <a:close/>
                <a:moveTo>
                  <a:pt x="2651912" y="708050"/>
                </a:moveTo>
                <a:lnTo>
                  <a:pt x="2518715" y="797433"/>
                </a:lnTo>
                <a:cubicBezTo>
                  <a:pt x="2505862" y="806780"/>
                  <a:pt x="2499436" y="816712"/>
                  <a:pt x="2499436" y="827227"/>
                </a:cubicBezTo>
                <a:lnTo>
                  <a:pt x="2499436" y="1133932"/>
                </a:lnTo>
                <a:lnTo>
                  <a:pt x="2736037" y="1133932"/>
                </a:lnTo>
                <a:cubicBezTo>
                  <a:pt x="2752395" y="1133932"/>
                  <a:pt x="2760574" y="1125753"/>
                  <a:pt x="2760574" y="1109396"/>
                </a:cubicBezTo>
                <a:lnTo>
                  <a:pt x="2760574" y="811454"/>
                </a:lnTo>
                <a:cubicBezTo>
                  <a:pt x="2760574" y="805612"/>
                  <a:pt x="2754731" y="796849"/>
                  <a:pt x="2743048" y="785165"/>
                </a:cubicBezTo>
                <a:cubicBezTo>
                  <a:pt x="2731363" y="773481"/>
                  <a:pt x="2719095" y="761797"/>
                  <a:pt x="2706243" y="750113"/>
                </a:cubicBezTo>
                <a:cubicBezTo>
                  <a:pt x="2689885" y="737260"/>
                  <a:pt x="2671775" y="723240"/>
                  <a:pt x="2651912" y="708050"/>
                </a:cubicBezTo>
                <a:close/>
                <a:moveTo>
                  <a:pt x="508254" y="362788"/>
                </a:moveTo>
                <a:lnTo>
                  <a:pt x="392582" y="855269"/>
                </a:lnTo>
                <a:lnTo>
                  <a:pt x="592379" y="748360"/>
                </a:lnTo>
                <a:close/>
                <a:moveTo>
                  <a:pt x="6166561" y="196291"/>
                </a:moveTo>
                <a:lnTo>
                  <a:pt x="6166561" y="688772"/>
                </a:lnTo>
                <a:lnTo>
                  <a:pt x="6340068" y="569595"/>
                </a:lnTo>
                <a:cubicBezTo>
                  <a:pt x="6359931" y="556743"/>
                  <a:pt x="6371907" y="546227"/>
                  <a:pt x="6375997" y="538048"/>
                </a:cubicBezTo>
                <a:cubicBezTo>
                  <a:pt x="6380086" y="529869"/>
                  <a:pt x="6382131" y="522859"/>
                  <a:pt x="6382131" y="517017"/>
                </a:cubicBezTo>
                <a:lnTo>
                  <a:pt x="6382131" y="219075"/>
                </a:lnTo>
                <a:cubicBezTo>
                  <a:pt x="6382131" y="203886"/>
                  <a:pt x="6373951" y="196291"/>
                  <a:pt x="6357594" y="196291"/>
                </a:cubicBezTo>
                <a:close/>
                <a:moveTo>
                  <a:pt x="5404561" y="196291"/>
                </a:moveTo>
                <a:lnTo>
                  <a:pt x="5404561" y="569595"/>
                </a:lnTo>
                <a:lnTo>
                  <a:pt x="5590336" y="453923"/>
                </a:lnTo>
                <a:cubicBezTo>
                  <a:pt x="5610199" y="439903"/>
                  <a:pt x="5620131" y="424713"/>
                  <a:pt x="5620131" y="408356"/>
                </a:cubicBezTo>
                <a:lnTo>
                  <a:pt x="5620131" y="219075"/>
                </a:lnTo>
                <a:cubicBezTo>
                  <a:pt x="5620131" y="209728"/>
                  <a:pt x="5618670" y="203594"/>
                  <a:pt x="5615749" y="200673"/>
                </a:cubicBezTo>
                <a:cubicBezTo>
                  <a:pt x="5612828" y="197752"/>
                  <a:pt x="5606109" y="196291"/>
                  <a:pt x="5595594" y="196291"/>
                </a:cubicBezTo>
                <a:close/>
                <a:moveTo>
                  <a:pt x="2499436" y="196291"/>
                </a:moveTo>
                <a:lnTo>
                  <a:pt x="2499436" y="569595"/>
                </a:lnTo>
                <a:lnTo>
                  <a:pt x="2685212" y="453923"/>
                </a:lnTo>
                <a:cubicBezTo>
                  <a:pt x="2705075" y="439903"/>
                  <a:pt x="2715006" y="424713"/>
                  <a:pt x="2715006" y="408356"/>
                </a:cubicBezTo>
                <a:lnTo>
                  <a:pt x="2715006" y="219075"/>
                </a:lnTo>
                <a:cubicBezTo>
                  <a:pt x="2715006" y="209728"/>
                  <a:pt x="2713546" y="203594"/>
                  <a:pt x="2710625" y="200673"/>
                </a:cubicBezTo>
                <a:cubicBezTo>
                  <a:pt x="2707703" y="197752"/>
                  <a:pt x="2700985" y="196291"/>
                  <a:pt x="2690470" y="196291"/>
                </a:cubicBezTo>
                <a:close/>
                <a:moveTo>
                  <a:pt x="4713808" y="3505"/>
                </a:moveTo>
                <a:lnTo>
                  <a:pt x="5022265" y="3505"/>
                </a:lnTo>
                <a:cubicBezTo>
                  <a:pt x="5035117" y="3505"/>
                  <a:pt x="5044757" y="6426"/>
                  <a:pt x="5051183" y="12268"/>
                </a:cubicBezTo>
                <a:cubicBezTo>
                  <a:pt x="5057610" y="18110"/>
                  <a:pt x="5060822" y="25121"/>
                  <a:pt x="5060822" y="33299"/>
                </a:cubicBezTo>
                <a:cubicBezTo>
                  <a:pt x="5060822" y="42647"/>
                  <a:pt x="5057025" y="52286"/>
                  <a:pt x="5049431" y="62217"/>
                </a:cubicBezTo>
                <a:cubicBezTo>
                  <a:pt x="5041836" y="72149"/>
                  <a:pt x="5033073" y="82956"/>
                  <a:pt x="5023141" y="94640"/>
                </a:cubicBezTo>
                <a:cubicBezTo>
                  <a:pt x="5013210" y="106324"/>
                  <a:pt x="5004447" y="119177"/>
                  <a:pt x="4996852" y="133198"/>
                </a:cubicBezTo>
                <a:cubicBezTo>
                  <a:pt x="4989258" y="147218"/>
                  <a:pt x="4985461" y="162992"/>
                  <a:pt x="4985461" y="180518"/>
                </a:cubicBezTo>
                <a:lnTo>
                  <a:pt x="4985461" y="1149706"/>
                </a:lnTo>
                <a:cubicBezTo>
                  <a:pt x="4985461" y="1167232"/>
                  <a:pt x="4989258" y="1183005"/>
                  <a:pt x="4996852" y="1197026"/>
                </a:cubicBezTo>
                <a:cubicBezTo>
                  <a:pt x="5004447" y="1211047"/>
                  <a:pt x="5013211" y="1223899"/>
                  <a:pt x="5023141" y="1235583"/>
                </a:cubicBezTo>
                <a:cubicBezTo>
                  <a:pt x="5033073" y="1247267"/>
                  <a:pt x="5041836" y="1258075"/>
                  <a:pt x="5049431" y="1268006"/>
                </a:cubicBezTo>
                <a:cubicBezTo>
                  <a:pt x="5057025" y="1277937"/>
                  <a:pt x="5060822" y="1287577"/>
                  <a:pt x="5060822" y="1296924"/>
                </a:cubicBezTo>
                <a:cubicBezTo>
                  <a:pt x="5060822" y="1305103"/>
                  <a:pt x="5057610" y="1312113"/>
                  <a:pt x="5051183" y="1317955"/>
                </a:cubicBezTo>
                <a:cubicBezTo>
                  <a:pt x="5044757" y="1323797"/>
                  <a:pt x="5035118" y="1326718"/>
                  <a:pt x="5022265" y="1326718"/>
                </a:cubicBezTo>
                <a:lnTo>
                  <a:pt x="4713808" y="1326718"/>
                </a:lnTo>
                <a:cubicBezTo>
                  <a:pt x="4700955" y="1326718"/>
                  <a:pt x="4691316" y="1323797"/>
                  <a:pt x="4684890" y="1317955"/>
                </a:cubicBezTo>
                <a:cubicBezTo>
                  <a:pt x="4678464" y="1312113"/>
                  <a:pt x="4675250" y="1305103"/>
                  <a:pt x="4675250" y="1296924"/>
                </a:cubicBezTo>
                <a:cubicBezTo>
                  <a:pt x="4675250" y="1287577"/>
                  <a:pt x="4679048" y="1277937"/>
                  <a:pt x="4686642" y="1268006"/>
                </a:cubicBezTo>
                <a:cubicBezTo>
                  <a:pt x="4694237" y="1258075"/>
                  <a:pt x="4703001" y="1247267"/>
                  <a:pt x="4712931" y="1235583"/>
                </a:cubicBezTo>
                <a:cubicBezTo>
                  <a:pt x="4722863" y="1223899"/>
                  <a:pt x="4731626" y="1211047"/>
                  <a:pt x="4739220" y="1197026"/>
                </a:cubicBezTo>
                <a:cubicBezTo>
                  <a:pt x="4746815" y="1183005"/>
                  <a:pt x="4750612" y="1167232"/>
                  <a:pt x="4750612" y="1149706"/>
                </a:cubicBezTo>
                <a:lnTo>
                  <a:pt x="4750612" y="180518"/>
                </a:lnTo>
                <a:cubicBezTo>
                  <a:pt x="4750612" y="162992"/>
                  <a:pt x="4746815" y="147218"/>
                  <a:pt x="4739220" y="133198"/>
                </a:cubicBezTo>
                <a:cubicBezTo>
                  <a:pt x="4731626" y="119177"/>
                  <a:pt x="4722863" y="106324"/>
                  <a:pt x="4712931" y="94640"/>
                </a:cubicBezTo>
                <a:cubicBezTo>
                  <a:pt x="4703000" y="82956"/>
                  <a:pt x="4694237" y="72149"/>
                  <a:pt x="4686642" y="62217"/>
                </a:cubicBezTo>
                <a:cubicBezTo>
                  <a:pt x="4679048" y="52286"/>
                  <a:pt x="4675250" y="42647"/>
                  <a:pt x="4675250" y="33299"/>
                </a:cubicBezTo>
                <a:cubicBezTo>
                  <a:pt x="4675250" y="25121"/>
                  <a:pt x="4678464" y="18110"/>
                  <a:pt x="4684890" y="12268"/>
                </a:cubicBezTo>
                <a:cubicBezTo>
                  <a:pt x="4691316" y="6426"/>
                  <a:pt x="4700955" y="3505"/>
                  <a:pt x="4713808" y="3505"/>
                </a:cubicBezTo>
                <a:close/>
                <a:moveTo>
                  <a:pt x="3989908" y="3505"/>
                </a:moveTo>
                <a:lnTo>
                  <a:pt x="4582286" y="3505"/>
                </a:lnTo>
                <a:cubicBezTo>
                  <a:pt x="4622012" y="3505"/>
                  <a:pt x="4641875" y="23368"/>
                  <a:pt x="4641875" y="63094"/>
                </a:cubicBezTo>
                <a:lnTo>
                  <a:pt x="4641875" y="245364"/>
                </a:lnTo>
                <a:cubicBezTo>
                  <a:pt x="4641875" y="258216"/>
                  <a:pt x="4640415" y="267564"/>
                  <a:pt x="4637494" y="273406"/>
                </a:cubicBezTo>
                <a:cubicBezTo>
                  <a:pt x="4634572" y="279248"/>
                  <a:pt x="4629607" y="285090"/>
                  <a:pt x="4622597" y="290932"/>
                </a:cubicBezTo>
                <a:cubicBezTo>
                  <a:pt x="4615586" y="296774"/>
                  <a:pt x="4603026" y="305829"/>
                  <a:pt x="4584915" y="318097"/>
                </a:cubicBezTo>
                <a:cubicBezTo>
                  <a:pt x="4566805" y="330365"/>
                  <a:pt x="4547527" y="342925"/>
                  <a:pt x="4527080" y="355778"/>
                </a:cubicBezTo>
                <a:cubicBezTo>
                  <a:pt x="4506633" y="368630"/>
                  <a:pt x="4487646" y="380022"/>
                  <a:pt x="4470120" y="389953"/>
                </a:cubicBezTo>
                <a:cubicBezTo>
                  <a:pt x="4452594" y="399885"/>
                  <a:pt x="4441494" y="404851"/>
                  <a:pt x="4436821" y="404851"/>
                </a:cubicBezTo>
                <a:cubicBezTo>
                  <a:pt x="4429810" y="404851"/>
                  <a:pt x="4423092" y="401638"/>
                  <a:pt x="4416666" y="395211"/>
                </a:cubicBezTo>
                <a:cubicBezTo>
                  <a:pt x="4410239" y="388785"/>
                  <a:pt x="4407027" y="380898"/>
                  <a:pt x="4407027" y="371551"/>
                </a:cubicBezTo>
                <a:lnTo>
                  <a:pt x="4407027" y="196291"/>
                </a:lnTo>
                <a:lnTo>
                  <a:pt x="4261561" y="196291"/>
                </a:lnTo>
                <a:lnTo>
                  <a:pt x="4261561" y="613410"/>
                </a:lnTo>
                <a:lnTo>
                  <a:pt x="4417542" y="515264"/>
                </a:lnTo>
                <a:cubicBezTo>
                  <a:pt x="4435068" y="503580"/>
                  <a:pt x="4450258" y="497738"/>
                  <a:pt x="4463110" y="497738"/>
                </a:cubicBezTo>
                <a:cubicBezTo>
                  <a:pt x="4473626" y="497738"/>
                  <a:pt x="4481804" y="501536"/>
                  <a:pt x="4487646" y="509130"/>
                </a:cubicBezTo>
                <a:cubicBezTo>
                  <a:pt x="4493488" y="516725"/>
                  <a:pt x="4496409" y="525196"/>
                  <a:pt x="4496409" y="534543"/>
                </a:cubicBezTo>
                <a:lnTo>
                  <a:pt x="4496409" y="695782"/>
                </a:lnTo>
                <a:cubicBezTo>
                  <a:pt x="4496409" y="710971"/>
                  <a:pt x="4494073" y="722655"/>
                  <a:pt x="4489399" y="730834"/>
                </a:cubicBezTo>
                <a:cubicBezTo>
                  <a:pt x="4484725" y="739013"/>
                  <a:pt x="4475962" y="747192"/>
                  <a:pt x="4463110" y="755371"/>
                </a:cubicBezTo>
                <a:lnTo>
                  <a:pt x="4261561" y="883310"/>
                </a:lnTo>
                <a:lnTo>
                  <a:pt x="4261561" y="1149706"/>
                </a:lnTo>
                <a:cubicBezTo>
                  <a:pt x="4261561" y="1167232"/>
                  <a:pt x="4265358" y="1183005"/>
                  <a:pt x="4272953" y="1197026"/>
                </a:cubicBezTo>
                <a:cubicBezTo>
                  <a:pt x="4280547" y="1211047"/>
                  <a:pt x="4289310" y="1223899"/>
                  <a:pt x="4299241" y="1235583"/>
                </a:cubicBezTo>
                <a:cubicBezTo>
                  <a:pt x="4309173" y="1247267"/>
                  <a:pt x="4317936" y="1258075"/>
                  <a:pt x="4325531" y="1268006"/>
                </a:cubicBezTo>
                <a:cubicBezTo>
                  <a:pt x="4333125" y="1277937"/>
                  <a:pt x="4336923" y="1287577"/>
                  <a:pt x="4336923" y="1296924"/>
                </a:cubicBezTo>
                <a:cubicBezTo>
                  <a:pt x="4336923" y="1305103"/>
                  <a:pt x="4333710" y="1312113"/>
                  <a:pt x="4327283" y="1317955"/>
                </a:cubicBezTo>
                <a:cubicBezTo>
                  <a:pt x="4320857" y="1323797"/>
                  <a:pt x="4311217" y="1326718"/>
                  <a:pt x="4298365" y="1326718"/>
                </a:cubicBezTo>
                <a:lnTo>
                  <a:pt x="3989908" y="1326718"/>
                </a:lnTo>
                <a:cubicBezTo>
                  <a:pt x="3977055" y="1326718"/>
                  <a:pt x="3967416" y="1323797"/>
                  <a:pt x="3960990" y="1317955"/>
                </a:cubicBezTo>
                <a:cubicBezTo>
                  <a:pt x="3954564" y="1312113"/>
                  <a:pt x="3951350" y="1305103"/>
                  <a:pt x="3951350" y="1296924"/>
                </a:cubicBezTo>
                <a:cubicBezTo>
                  <a:pt x="3951350" y="1287577"/>
                  <a:pt x="3955148" y="1277937"/>
                  <a:pt x="3962743" y="1268006"/>
                </a:cubicBezTo>
                <a:cubicBezTo>
                  <a:pt x="3970337" y="1258075"/>
                  <a:pt x="3979100" y="1247267"/>
                  <a:pt x="3989031" y="1235583"/>
                </a:cubicBezTo>
                <a:cubicBezTo>
                  <a:pt x="3998963" y="1223899"/>
                  <a:pt x="4007726" y="1211047"/>
                  <a:pt x="4015320" y="1197026"/>
                </a:cubicBezTo>
                <a:cubicBezTo>
                  <a:pt x="4022915" y="1183005"/>
                  <a:pt x="4026712" y="1167232"/>
                  <a:pt x="4026712" y="1149706"/>
                </a:cubicBezTo>
                <a:lnTo>
                  <a:pt x="4026712" y="180518"/>
                </a:lnTo>
                <a:cubicBezTo>
                  <a:pt x="4026712" y="162992"/>
                  <a:pt x="4022915" y="147218"/>
                  <a:pt x="4015320" y="133198"/>
                </a:cubicBezTo>
                <a:cubicBezTo>
                  <a:pt x="4007726" y="119177"/>
                  <a:pt x="3998963" y="106324"/>
                  <a:pt x="3989031" y="94640"/>
                </a:cubicBezTo>
                <a:cubicBezTo>
                  <a:pt x="3979100" y="82956"/>
                  <a:pt x="3970337" y="72149"/>
                  <a:pt x="3962743" y="62217"/>
                </a:cubicBezTo>
                <a:cubicBezTo>
                  <a:pt x="3955148" y="52286"/>
                  <a:pt x="3951350" y="42647"/>
                  <a:pt x="3951350" y="33299"/>
                </a:cubicBezTo>
                <a:cubicBezTo>
                  <a:pt x="3951350" y="25121"/>
                  <a:pt x="3954564" y="18110"/>
                  <a:pt x="3960990" y="12268"/>
                </a:cubicBezTo>
                <a:cubicBezTo>
                  <a:pt x="3967416" y="6426"/>
                  <a:pt x="3977055" y="3505"/>
                  <a:pt x="3989908" y="3505"/>
                </a:cubicBezTo>
                <a:close/>
                <a:moveTo>
                  <a:pt x="3018358" y="3505"/>
                </a:moveTo>
                <a:lnTo>
                  <a:pt x="3326816" y="3505"/>
                </a:lnTo>
                <a:cubicBezTo>
                  <a:pt x="3339668" y="3505"/>
                  <a:pt x="3349308" y="6426"/>
                  <a:pt x="3355734" y="12268"/>
                </a:cubicBezTo>
                <a:cubicBezTo>
                  <a:pt x="3362160" y="18110"/>
                  <a:pt x="3365373" y="25121"/>
                  <a:pt x="3365373" y="33299"/>
                </a:cubicBezTo>
                <a:cubicBezTo>
                  <a:pt x="3365373" y="42647"/>
                  <a:pt x="3361576" y="52286"/>
                  <a:pt x="3353981" y="62217"/>
                </a:cubicBezTo>
                <a:cubicBezTo>
                  <a:pt x="3346386" y="72149"/>
                  <a:pt x="3337624" y="82956"/>
                  <a:pt x="3327692" y="94640"/>
                </a:cubicBezTo>
                <a:cubicBezTo>
                  <a:pt x="3317761" y="106324"/>
                  <a:pt x="3308998" y="119177"/>
                  <a:pt x="3301403" y="133198"/>
                </a:cubicBezTo>
                <a:cubicBezTo>
                  <a:pt x="3293808" y="147218"/>
                  <a:pt x="3290011" y="162992"/>
                  <a:pt x="3290011" y="180518"/>
                </a:cubicBezTo>
                <a:lnTo>
                  <a:pt x="3290011" y="1133932"/>
                </a:lnTo>
                <a:lnTo>
                  <a:pt x="3396920" y="1133932"/>
                </a:lnTo>
                <a:lnTo>
                  <a:pt x="3396920" y="1023518"/>
                </a:lnTo>
                <a:cubicBezTo>
                  <a:pt x="3396920" y="1010666"/>
                  <a:pt x="3398380" y="1001319"/>
                  <a:pt x="3401301" y="995477"/>
                </a:cubicBezTo>
                <a:cubicBezTo>
                  <a:pt x="3404222" y="989635"/>
                  <a:pt x="3409188" y="983793"/>
                  <a:pt x="3416199" y="977951"/>
                </a:cubicBezTo>
                <a:cubicBezTo>
                  <a:pt x="3423209" y="973277"/>
                  <a:pt x="3435769" y="964514"/>
                  <a:pt x="3453879" y="951662"/>
                </a:cubicBezTo>
                <a:cubicBezTo>
                  <a:pt x="3471989" y="938809"/>
                  <a:pt x="3491268" y="925957"/>
                  <a:pt x="3511715" y="913105"/>
                </a:cubicBezTo>
                <a:cubicBezTo>
                  <a:pt x="3532162" y="900252"/>
                  <a:pt x="3550856" y="888860"/>
                  <a:pt x="3567798" y="878929"/>
                </a:cubicBezTo>
                <a:cubicBezTo>
                  <a:pt x="3584740" y="868997"/>
                  <a:pt x="3596131" y="864032"/>
                  <a:pt x="3601974" y="864032"/>
                </a:cubicBezTo>
                <a:cubicBezTo>
                  <a:pt x="3608984" y="864032"/>
                  <a:pt x="3615702" y="867245"/>
                  <a:pt x="3622129" y="873671"/>
                </a:cubicBezTo>
                <a:cubicBezTo>
                  <a:pt x="3628555" y="880097"/>
                  <a:pt x="3631768" y="887984"/>
                  <a:pt x="3631768" y="897331"/>
                </a:cubicBezTo>
                <a:lnTo>
                  <a:pt x="3631768" y="1178790"/>
                </a:lnTo>
                <a:lnTo>
                  <a:pt x="3633340" y="1174680"/>
                </a:lnTo>
                <a:cubicBezTo>
                  <a:pt x="3635238" y="1166793"/>
                  <a:pt x="3636187" y="1158469"/>
                  <a:pt x="3636187" y="1149706"/>
                </a:cubicBezTo>
                <a:lnTo>
                  <a:pt x="3636187" y="180518"/>
                </a:lnTo>
                <a:cubicBezTo>
                  <a:pt x="3636187" y="162992"/>
                  <a:pt x="3632390" y="147218"/>
                  <a:pt x="3624795" y="133198"/>
                </a:cubicBezTo>
                <a:cubicBezTo>
                  <a:pt x="3617201" y="119177"/>
                  <a:pt x="3608438" y="106324"/>
                  <a:pt x="3598506" y="94640"/>
                </a:cubicBezTo>
                <a:cubicBezTo>
                  <a:pt x="3588576" y="82956"/>
                  <a:pt x="3579813" y="72149"/>
                  <a:pt x="3572217" y="62217"/>
                </a:cubicBezTo>
                <a:cubicBezTo>
                  <a:pt x="3564623" y="52286"/>
                  <a:pt x="3560825" y="42647"/>
                  <a:pt x="3560825" y="33299"/>
                </a:cubicBezTo>
                <a:cubicBezTo>
                  <a:pt x="3560825" y="25121"/>
                  <a:pt x="3564039" y="18110"/>
                  <a:pt x="3570465" y="12268"/>
                </a:cubicBezTo>
                <a:cubicBezTo>
                  <a:pt x="3576891" y="6426"/>
                  <a:pt x="3586530" y="3505"/>
                  <a:pt x="3599382" y="3505"/>
                </a:cubicBezTo>
                <a:lnTo>
                  <a:pt x="3907840" y="3505"/>
                </a:lnTo>
                <a:cubicBezTo>
                  <a:pt x="3920693" y="3505"/>
                  <a:pt x="3930332" y="6426"/>
                  <a:pt x="3936758" y="12268"/>
                </a:cubicBezTo>
                <a:cubicBezTo>
                  <a:pt x="3943185" y="18110"/>
                  <a:pt x="3946397" y="25121"/>
                  <a:pt x="3946397" y="33299"/>
                </a:cubicBezTo>
                <a:cubicBezTo>
                  <a:pt x="3946397" y="42647"/>
                  <a:pt x="3942600" y="52286"/>
                  <a:pt x="3935006" y="62217"/>
                </a:cubicBezTo>
                <a:cubicBezTo>
                  <a:pt x="3927411" y="72149"/>
                  <a:pt x="3918648" y="82956"/>
                  <a:pt x="3908716" y="94640"/>
                </a:cubicBezTo>
                <a:cubicBezTo>
                  <a:pt x="3898786" y="106324"/>
                  <a:pt x="3890022" y="119177"/>
                  <a:pt x="3882427" y="133198"/>
                </a:cubicBezTo>
                <a:cubicBezTo>
                  <a:pt x="3874833" y="147218"/>
                  <a:pt x="3871036" y="162992"/>
                  <a:pt x="3871036" y="180518"/>
                </a:cubicBezTo>
                <a:lnTo>
                  <a:pt x="3871036" y="1149706"/>
                </a:lnTo>
                <a:cubicBezTo>
                  <a:pt x="3871036" y="1167232"/>
                  <a:pt x="3874833" y="1183005"/>
                  <a:pt x="3882427" y="1197026"/>
                </a:cubicBezTo>
                <a:cubicBezTo>
                  <a:pt x="3890022" y="1211047"/>
                  <a:pt x="3898786" y="1223899"/>
                  <a:pt x="3908716" y="1235583"/>
                </a:cubicBezTo>
                <a:cubicBezTo>
                  <a:pt x="3918648" y="1247267"/>
                  <a:pt x="3927411" y="1258075"/>
                  <a:pt x="3935006" y="1268006"/>
                </a:cubicBezTo>
                <a:cubicBezTo>
                  <a:pt x="3942600" y="1277937"/>
                  <a:pt x="3946397" y="1287577"/>
                  <a:pt x="3946397" y="1296924"/>
                </a:cubicBezTo>
                <a:cubicBezTo>
                  <a:pt x="3946397" y="1305103"/>
                  <a:pt x="3943185" y="1312113"/>
                  <a:pt x="3936758" y="1317955"/>
                </a:cubicBezTo>
                <a:cubicBezTo>
                  <a:pt x="3930332" y="1323797"/>
                  <a:pt x="3920693" y="1326718"/>
                  <a:pt x="3907840" y="1326718"/>
                </a:cubicBezTo>
                <a:lnTo>
                  <a:pt x="3599382" y="1326718"/>
                </a:lnTo>
                <a:lnTo>
                  <a:pt x="3588331" y="1325283"/>
                </a:lnTo>
                <a:lnTo>
                  <a:pt x="3586145" y="1325787"/>
                </a:lnTo>
                <a:cubicBezTo>
                  <a:pt x="3581800" y="1326408"/>
                  <a:pt x="3577145" y="1326718"/>
                  <a:pt x="3572179" y="1326718"/>
                </a:cubicBezTo>
                <a:lnTo>
                  <a:pt x="3018358" y="1326718"/>
                </a:lnTo>
                <a:cubicBezTo>
                  <a:pt x="3005506" y="1326718"/>
                  <a:pt x="2995866" y="1323797"/>
                  <a:pt x="2989441" y="1317955"/>
                </a:cubicBezTo>
                <a:cubicBezTo>
                  <a:pt x="2983014" y="1312113"/>
                  <a:pt x="2979801" y="1305103"/>
                  <a:pt x="2979801" y="1296924"/>
                </a:cubicBezTo>
                <a:cubicBezTo>
                  <a:pt x="2979801" y="1287577"/>
                  <a:pt x="2983598" y="1277937"/>
                  <a:pt x="2991193" y="1268006"/>
                </a:cubicBezTo>
                <a:cubicBezTo>
                  <a:pt x="2998787" y="1258075"/>
                  <a:pt x="3007551" y="1247267"/>
                  <a:pt x="3017482" y="1235583"/>
                </a:cubicBezTo>
                <a:cubicBezTo>
                  <a:pt x="3027413" y="1223899"/>
                  <a:pt x="3036176" y="1211047"/>
                  <a:pt x="3043771" y="1197026"/>
                </a:cubicBezTo>
                <a:cubicBezTo>
                  <a:pt x="3051365" y="1183005"/>
                  <a:pt x="3055163" y="1167232"/>
                  <a:pt x="3055163" y="1149706"/>
                </a:cubicBezTo>
                <a:lnTo>
                  <a:pt x="3055163" y="180518"/>
                </a:lnTo>
                <a:cubicBezTo>
                  <a:pt x="3055163" y="162992"/>
                  <a:pt x="3051365" y="147218"/>
                  <a:pt x="3043771" y="133198"/>
                </a:cubicBezTo>
                <a:cubicBezTo>
                  <a:pt x="3036176" y="119177"/>
                  <a:pt x="3027413" y="106324"/>
                  <a:pt x="3017482" y="94640"/>
                </a:cubicBezTo>
                <a:cubicBezTo>
                  <a:pt x="3007551" y="82956"/>
                  <a:pt x="2998787" y="72149"/>
                  <a:pt x="2991193" y="62217"/>
                </a:cubicBezTo>
                <a:cubicBezTo>
                  <a:pt x="2983598" y="52286"/>
                  <a:pt x="2979801" y="42647"/>
                  <a:pt x="2979801" y="33299"/>
                </a:cubicBezTo>
                <a:cubicBezTo>
                  <a:pt x="2979801" y="25121"/>
                  <a:pt x="2983014" y="18110"/>
                  <a:pt x="2989441" y="12268"/>
                </a:cubicBezTo>
                <a:cubicBezTo>
                  <a:pt x="2995866" y="6426"/>
                  <a:pt x="3005506" y="3505"/>
                  <a:pt x="3018358" y="3505"/>
                </a:cubicBezTo>
                <a:close/>
                <a:moveTo>
                  <a:pt x="2227783" y="3505"/>
                </a:moveTo>
                <a:lnTo>
                  <a:pt x="2758821" y="3505"/>
                </a:lnTo>
                <a:cubicBezTo>
                  <a:pt x="2824251" y="3505"/>
                  <a:pt x="2872448" y="18110"/>
                  <a:pt x="2903410" y="47320"/>
                </a:cubicBezTo>
                <a:cubicBezTo>
                  <a:pt x="2934373" y="76530"/>
                  <a:pt x="2949854" y="118008"/>
                  <a:pt x="2949854" y="171755"/>
                </a:cubicBezTo>
                <a:lnTo>
                  <a:pt x="2949854" y="439903"/>
                </a:lnTo>
                <a:cubicBezTo>
                  <a:pt x="2949854" y="456260"/>
                  <a:pt x="2946641" y="470865"/>
                  <a:pt x="2940215" y="483718"/>
                </a:cubicBezTo>
                <a:cubicBezTo>
                  <a:pt x="2933789" y="496570"/>
                  <a:pt x="2925902" y="508546"/>
                  <a:pt x="2916555" y="519646"/>
                </a:cubicBezTo>
                <a:cubicBezTo>
                  <a:pt x="2907208" y="530746"/>
                  <a:pt x="2896984" y="540969"/>
                  <a:pt x="2885884" y="550316"/>
                </a:cubicBezTo>
                <a:cubicBezTo>
                  <a:pt x="2874785" y="559664"/>
                  <a:pt x="2865145" y="567842"/>
                  <a:pt x="2856966" y="574853"/>
                </a:cubicBezTo>
                <a:cubicBezTo>
                  <a:pt x="2868651" y="583032"/>
                  <a:pt x="2882379" y="592379"/>
                  <a:pt x="2898153" y="602894"/>
                </a:cubicBezTo>
                <a:cubicBezTo>
                  <a:pt x="2913926" y="613410"/>
                  <a:pt x="2929115" y="625094"/>
                  <a:pt x="2943720" y="637946"/>
                </a:cubicBezTo>
                <a:cubicBezTo>
                  <a:pt x="2958325" y="650799"/>
                  <a:pt x="2970594" y="664820"/>
                  <a:pt x="2980525" y="680009"/>
                </a:cubicBezTo>
                <a:cubicBezTo>
                  <a:pt x="2990456" y="695198"/>
                  <a:pt x="2995422" y="711556"/>
                  <a:pt x="2995422" y="729082"/>
                </a:cubicBezTo>
                <a:lnTo>
                  <a:pt x="2995422" y="1191768"/>
                </a:lnTo>
                <a:cubicBezTo>
                  <a:pt x="2995422" y="1236167"/>
                  <a:pt x="2978772" y="1269759"/>
                  <a:pt x="2945473" y="1292543"/>
                </a:cubicBezTo>
                <a:cubicBezTo>
                  <a:pt x="2912174" y="1315326"/>
                  <a:pt x="2873324" y="1326718"/>
                  <a:pt x="2828925" y="1326718"/>
                </a:cubicBezTo>
                <a:lnTo>
                  <a:pt x="2227783" y="1326718"/>
                </a:lnTo>
                <a:cubicBezTo>
                  <a:pt x="2214931" y="1326718"/>
                  <a:pt x="2205291" y="1323797"/>
                  <a:pt x="2198865" y="1317955"/>
                </a:cubicBezTo>
                <a:cubicBezTo>
                  <a:pt x="2192439" y="1312113"/>
                  <a:pt x="2189226" y="1305103"/>
                  <a:pt x="2189226" y="1296924"/>
                </a:cubicBezTo>
                <a:cubicBezTo>
                  <a:pt x="2189226" y="1287577"/>
                  <a:pt x="2193023" y="1277937"/>
                  <a:pt x="2200618" y="1268006"/>
                </a:cubicBezTo>
                <a:cubicBezTo>
                  <a:pt x="2208212" y="1258075"/>
                  <a:pt x="2216975" y="1247267"/>
                  <a:pt x="2226907" y="1235583"/>
                </a:cubicBezTo>
                <a:cubicBezTo>
                  <a:pt x="2236838" y="1223899"/>
                  <a:pt x="2245601" y="1211047"/>
                  <a:pt x="2253196" y="1197026"/>
                </a:cubicBezTo>
                <a:cubicBezTo>
                  <a:pt x="2260790" y="1183005"/>
                  <a:pt x="2264588" y="1167232"/>
                  <a:pt x="2264588" y="1149706"/>
                </a:cubicBezTo>
                <a:lnTo>
                  <a:pt x="2264588" y="180518"/>
                </a:lnTo>
                <a:cubicBezTo>
                  <a:pt x="2264588" y="162992"/>
                  <a:pt x="2260790" y="147218"/>
                  <a:pt x="2253196" y="133198"/>
                </a:cubicBezTo>
                <a:cubicBezTo>
                  <a:pt x="2245601" y="119177"/>
                  <a:pt x="2236838" y="106324"/>
                  <a:pt x="2226907" y="94640"/>
                </a:cubicBezTo>
                <a:cubicBezTo>
                  <a:pt x="2216975" y="82956"/>
                  <a:pt x="2208212" y="72149"/>
                  <a:pt x="2200618" y="62217"/>
                </a:cubicBezTo>
                <a:cubicBezTo>
                  <a:pt x="2193023" y="52286"/>
                  <a:pt x="2189226" y="42647"/>
                  <a:pt x="2189226" y="33299"/>
                </a:cubicBezTo>
                <a:cubicBezTo>
                  <a:pt x="2189226" y="25121"/>
                  <a:pt x="2192439" y="18110"/>
                  <a:pt x="2198865" y="12268"/>
                </a:cubicBezTo>
                <a:cubicBezTo>
                  <a:pt x="2205291" y="6426"/>
                  <a:pt x="2214931" y="3505"/>
                  <a:pt x="2227783" y="3505"/>
                </a:cubicBezTo>
                <a:close/>
                <a:moveTo>
                  <a:pt x="6425945" y="1752"/>
                </a:moveTo>
                <a:cubicBezTo>
                  <a:pt x="6485534" y="1752"/>
                  <a:pt x="6532270" y="15189"/>
                  <a:pt x="6566154" y="42062"/>
                </a:cubicBezTo>
                <a:cubicBezTo>
                  <a:pt x="6600037" y="68935"/>
                  <a:pt x="6616979" y="111582"/>
                  <a:pt x="6616979" y="170002"/>
                </a:cubicBezTo>
                <a:lnTo>
                  <a:pt x="6616979" y="581863"/>
                </a:lnTo>
                <a:cubicBezTo>
                  <a:pt x="6616979" y="600558"/>
                  <a:pt x="6612305" y="617791"/>
                  <a:pt x="6602958" y="633565"/>
                </a:cubicBezTo>
                <a:cubicBezTo>
                  <a:pt x="6593611" y="649338"/>
                  <a:pt x="6581635" y="663943"/>
                  <a:pt x="6567030" y="677380"/>
                </a:cubicBezTo>
                <a:cubicBezTo>
                  <a:pt x="6552425" y="690816"/>
                  <a:pt x="6535483" y="703669"/>
                  <a:pt x="6516204" y="715937"/>
                </a:cubicBezTo>
                <a:cubicBezTo>
                  <a:pt x="6496926" y="728205"/>
                  <a:pt x="6477355" y="740766"/>
                  <a:pt x="6457492" y="753618"/>
                </a:cubicBezTo>
                <a:cubicBezTo>
                  <a:pt x="6475019" y="805028"/>
                  <a:pt x="6492544" y="854685"/>
                  <a:pt x="6510070" y="902589"/>
                </a:cubicBezTo>
                <a:cubicBezTo>
                  <a:pt x="6527596" y="950493"/>
                  <a:pt x="6543662" y="993140"/>
                  <a:pt x="6558267" y="1030529"/>
                </a:cubicBezTo>
                <a:cubicBezTo>
                  <a:pt x="6572872" y="1067918"/>
                  <a:pt x="6585140" y="1098880"/>
                  <a:pt x="6595072" y="1123417"/>
                </a:cubicBezTo>
                <a:cubicBezTo>
                  <a:pt x="6605003" y="1147953"/>
                  <a:pt x="6611721" y="1163142"/>
                  <a:pt x="6615226" y="1168984"/>
                </a:cubicBezTo>
                <a:cubicBezTo>
                  <a:pt x="6621653" y="1180668"/>
                  <a:pt x="6627787" y="1190965"/>
                  <a:pt x="6633629" y="1199874"/>
                </a:cubicBezTo>
                <a:lnTo>
                  <a:pt x="6637990" y="1206164"/>
                </a:lnTo>
                <a:lnTo>
                  <a:pt x="6644220" y="1197026"/>
                </a:lnTo>
                <a:cubicBezTo>
                  <a:pt x="6651815" y="1183005"/>
                  <a:pt x="6655612" y="1167232"/>
                  <a:pt x="6655612" y="1149706"/>
                </a:cubicBezTo>
                <a:lnTo>
                  <a:pt x="6655612" y="180518"/>
                </a:lnTo>
                <a:cubicBezTo>
                  <a:pt x="6655612" y="162992"/>
                  <a:pt x="6651815" y="147218"/>
                  <a:pt x="6644220" y="133198"/>
                </a:cubicBezTo>
                <a:cubicBezTo>
                  <a:pt x="6636626" y="119177"/>
                  <a:pt x="6627863" y="106324"/>
                  <a:pt x="6617931" y="94640"/>
                </a:cubicBezTo>
                <a:cubicBezTo>
                  <a:pt x="6608000" y="82956"/>
                  <a:pt x="6599237" y="72149"/>
                  <a:pt x="6591642" y="62217"/>
                </a:cubicBezTo>
                <a:cubicBezTo>
                  <a:pt x="6584048" y="52286"/>
                  <a:pt x="6580250" y="42647"/>
                  <a:pt x="6580250" y="33299"/>
                </a:cubicBezTo>
                <a:cubicBezTo>
                  <a:pt x="6580250" y="25121"/>
                  <a:pt x="6583464" y="18110"/>
                  <a:pt x="6589890" y="12268"/>
                </a:cubicBezTo>
                <a:cubicBezTo>
                  <a:pt x="6596316" y="6426"/>
                  <a:pt x="6605955" y="3505"/>
                  <a:pt x="6618807" y="3505"/>
                </a:cubicBezTo>
                <a:lnTo>
                  <a:pt x="7232218" y="3505"/>
                </a:lnTo>
                <a:cubicBezTo>
                  <a:pt x="7271943" y="3505"/>
                  <a:pt x="7291806" y="23368"/>
                  <a:pt x="7291806" y="63094"/>
                </a:cubicBezTo>
                <a:lnTo>
                  <a:pt x="7291806" y="262890"/>
                </a:lnTo>
                <a:cubicBezTo>
                  <a:pt x="7291806" y="275742"/>
                  <a:pt x="7290345" y="285090"/>
                  <a:pt x="7287425" y="290932"/>
                </a:cubicBezTo>
                <a:cubicBezTo>
                  <a:pt x="7284503" y="296774"/>
                  <a:pt x="7279538" y="302616"/>
                  <a:pt x="7272528" y="308458"/>
                </a:cubicBezTo>
                <a:cubicBezTo>
                  <a:pt x="7265517" y="314300"/>
                  <a:pt x="7252956" y="323355"/>
                  <a:pt x="7234847" y="335623"/>
                </a:cubicBezTo>
                <a:cubicBezTo>
                  <a:pt x="7216736" y="347891"/>
                  <a:pt x="7197458" y="360451"/>
                  <a:pt x="7177011" y="373304"/>
                </a:cubicBezTo>
                <a:cubicBezTo>
                  <a:pt x="7156564" y="386156"/>
                  <a:pt x="7137577" y="397548"/>
                  <a:pt x="7120051" y="407479"/>
                </a:cubicBezTo>
                <a:cubicBezTo>
                  <a:pt x="7102525" y="417411"/>
                  <a:pt x="7091425" y="422377"/>
                  <a:pt x="7086752" y="422377"/>
                </a:cubicBezTo>
                <a:cubicBezTo>
                  <a:pt x="7079741" y="422377"/>
                  <a:pt x="7073023" y="419164"/>
                  <a:pt x="7066597" y="412737"/>
                </a:cubicBezTo>
                <a:cubicBezTo>
                  <a:pt x="7060170" y="406311"/>
                  <a:pt x="7056957" y="398424"/>
                  <a:pt x="7056957" y="389077"/>
                </a:cubicBezTo>
                <a:lnTo>
                  <a:pt x="7056957" y="196291"/>
                </a:lnTo>
                <a:lnTo>
                  <a:pt x="6913245" y="196291"/>
                </a:lnTo>
                <a:cubicBezTo>
                  <a:pt x="6907403" y="196291"/>
                  <a:pt x="6902145" y="198336"/>
                  <a:pt x="6897471" y="202425"/>
                </a:cubicBezTo>
                <a:cubicBezTo>
                  <a:pt x="6892797" y="206515"/>
                  <a:pt x="6890461" y="211480"/>
                  <a:pt x="6890461" y="217322"/>
                </a:cubicBezTo>
                <a:lnTo>
                  <a:pt x="6890461" y="646709"/>
                </a:lnTo>
                <a:lnTo>
                  <a:pt x="7046442" y="548564"/>
                </a:lnTo>
                <a:cubicBezTo>
                  <a:pt x="7063968" y="536880"/>
                  <a:pt x="7079157" y="531038"/>
                  <a:pt x="7092010" y="531038"/>
                </a:cubicBezTo>
                <a:cubicBezTo>
                  <a:pt x="7102525" y="531038"/>
                  <a:pt x="7110704" y="534835"/>
                  <a:pt x="7116546" y="542430"/>
                </a:cubicBezTo>
                <a:cubicBezTo>
                  <a:pt x="7122388" y="550024"/>
                  <a:pt x="7125309" y="558495"/>
                  <a:pt x="7125309" y="567842"/>
                </a:cubicBezTo>
                <a:lnTo>
                  <a:pt x="7125309" y="729082"/>
                </a:lnTo>
                <a:cubicBezTo>
                  <a:pt x="7125309" y="744271"/>
                  <a:pt x="7122972" y="755955"/>
                  <a:pt x="7118298" y="764134"/>
                </a:cubicBezTo>
                <a:cubicBezTo>
                  <a:pt x="7113625" y="772312"/>
                  <a:pt x="7104862" y="780491"/>
                  <a:pt x="7092010" y="788670"/>
                </a:cubicBezTo>
                <a:lnTo>
                  <a:pt x="6890461" y="916610"/>
                </a:lnTo>
                <a:lnTo>
                  <a:pt x="6890461" y="1112901"/>
                </a:lnTo>
                <a:cubicBezTo>
                  <a:pt x="6890461" y="1126922"/>
                  <a:pt x="6898055" y="1133932"/>
                  <a:pt x="6913245" y="1133932"/>
                </a:cubicBezTo>
                <a:lnTo>
                  <a:pt x="7056957" y="1133932"/>
                </a:lnTo>
                <a:lnTo>
                  <a:pt x="7056957" y="1023518"/>
                </a:lnTo>
                <a:cubicBezTo>
                  <a:pt x="7056957" y="1010666"/>
                  <a:pt x="7058418" y="1001319"/>
                  <a:pt x="7061339" y="995477"/>
                </a:cubicBezTo>
                <a:cubicBezTo>
                  <a:pt x="7064260" y="989635"/>
                  <a:pt x="7069226" y="983793"/>
                  <a:pt x="7076236" y="977951"/>
                </a:cubicBezTo>
                <a:cubicBezTo>
                  <a:pt x="7083246" y="973277"/>
                  <a:pt x="7095807" y="964514"/>
                  <a:pt x="7113917" y="951662"/>
                </a:cubicBezTo>
                <a:cubicBezTo>
                  <a:pt x="7132027" y="938809"/>
                  <a:pt x="7151306" y="925957"/>
                  <a:pt x="7171753" y="913105"/>
                </a:cubicBezTo>
                <a:cubicBezTo>
                  <a:pt x="7192200" y="900252"/>
                  <a:pt x="7210894" y="888860"/>
                  <a:pt x="7227836" y="878929"/>
                </a:cubicBezTo>
                <a:cubicBezTo>
                  <a:pt x="7244778" y="868997"/>
                  <a:pt x="7256170" y="864032"/>
                  <a:pt x="7262012" y="864032"/>
                </a:cubicBezTo>
                <a:cubicBezTo>
                  <a:pt x="7269023" y="864032"/>
                  <a:pt x="7275740" y="867245"/>
                  <a:pt x="7282167" y="873671"/>
                </a:cubicBezTo>
                <a:cubicBezTo>
                  <a:pt x="7288593" y="880097"/>
                  <a:pt x="7291806" y="887984"/>
                  <a:pt x="7291806" y="897331"/>
                </a:cubicBezTo>
                <a:lnTo>
                  <a:pt x="7291806" y="1267130"/>
                </a:lnTo>
                <a:cubicBezTo>
                  <a:pt x="7291806" y="1306855"/>
                  <a:pt x="7271943" y="1326718"/>
                  <a:pt x="7232218" y="1326718"/>
                </a:cubicBezTo>
                <a:lnTo>
                  <a:pt x="6664299" y="1326718"/>
                </a:lnTo>
                <a:lnTo>
                  <a:pt x="6618807" y="1326718"/>
                </a:lnTo>
                <a:lnTo>
                  <a:pt x="6361099" y="1326718"/>
                </a:lnTo>
                <a:cubicBezTo>
                  <a:pt x="6348247" y="1326718"/>
                  <a:pt x="6338315" y="1323797"/>
                  <a:pt x="6331305" y="1317955"/>
                </a:cubicBezTo>
                <a:cubicBezTo>
                  <a:pt x="6324295" y="1312113"/>
                  <a:pt x="6320790" y="1305103"/>
                  <a:pt x="6320790" y="1296924"/>
                </a:cubicBezTo>
                <a:cubicBezTo>
                  <a:pt x="6320790" y="1289914"/>
                  <a:pt x="6322834" y="1284364"/>
                  <a:pt x="6326924" y="1280274"/>
                </a:cubicBezTo>
                <a:cubicBezTo>
                  <a:pt x="6331013" y="1276185"/>
                  <a:pt x="6335687" y="1271803"/>
                  <a:pt x="6340944" y="1267130"/>
                </a:cubicBezTo>
                <a:cubicBezTo>
                  <a:pt x="6346202" y="1262456"/>
                  <a:pt x="6350876" y="1256906"/>
                  <a:pt x="6354965" y="1250480"/>
                </a:cubicBezTo>
                <a:cubicBezTo>
                  <a:pt x="6359055" y="1244054"/>
                  <a:pt x="6361099" y="1236167"/>
                  <a:pt x="6361099" y="1226820"/>
                </a:cubicBezTo>
                <a:cubicBezTo>
                  <a:pt x="6361099" y="1224483"/>
                  <a:pt x="6359347" y="1218057"/>
                  <a:pt x="6355842" y="1207541"/>
                </a:cubicBezTo>
                <a:cubicBezTo>
                  <a:pt x="6352337" y="1197026"/>
                  <a:pt x="6347662" y="1183589"/>
                  <a:pt x="6341821" y="1167232"/>
                </a:cubicBezTo>
                <a:cubicBezTo>
                  <a:pt x="6335979" y="1150874"/>
                  <a:pt x="6329261" y="1132764"/>
                  <a:pt x="6321666" y="1112901"/>
                </a:cubicBezTo>
                <a:cubicBezTo>
                  <a:pt x="6314071" y="1093038"/>
                  <a:pt x="6306769" y="1073175"/>
                  <a:pt x="6299758" y="1053313"/>
                </a:cubicBezTo>
                <a:cubicBezTo>
                  <a:pt x="6281064" y="1006577"/>
                  <a:pt x="6260617" y="953414"/>
                  <a:pt x="6238417" y="893826"/>
                </a:cubicBezTo>
                <a:lnTo>
                  <a:pt x="6173571" y="934136"/>
                </a:lnTo>
                <a:cubicBezTo>
                  <a:pt x="6168897" y="937641"/>
                  <a:pt x="6166561" y="944067"/>
                  <a:pt x="6166561" y="953414"/>
                </a:cubicBezTo>
                <a:lnTo>
                  <a:pt x="6166561" y="1149706"/>
                </a:lnTo>
                <a:cubicBezTo>
                  <a:pt x="6166561" y="1167232"/>
                  <a:pt x="6170358" y="1183005"/>
                  <a:pt x="6177952" y="1197026"/>
                </a:cubicBezTo>
                <a:cubicBezTo>
                  <a:pt x="6185547" y="1211047"/>
                  <a:pt x="6194310" y="1223899"/>
                  <a:pt x="6204241" y="1235583"/>
                </a:cubicBezTo>
                <a:cubicBezTo>
                  <a:pt x="6214173" y="1247267"/>
                  <a:pt x="6222936" y="1258075"/>
                  <a:pt x="6230531" y="1268006"/>
                </a:cubicBezTo>
                <a:cubicBezTo>
                  <a:pt x="6238125" y="1277937"/>
                  <a:pt x="6241922" y="1287577"/>
                  <a:pt x="6241922" y="1296924"/>
                </a:cubicBezTo>
                <a:cubicBezTo>
                  <a:pt x="6241922" y="1305103"/>
                  <a:pt x="6238710" y="1312113"/>
                  <a:pt x="6232283" y="1317955"/>
                </a:cubicBezTo>
                <a:cubicBezTo>
                  <a:pt x="6225857" y="1323797"/>
                  <a:pt x="6216217" y="1326718"/>
                  <a:pt x="6203365" y="1326718"/>
                </a:cubicBezTo>
                <a:lnTo>
                  <a:pt x="5894908" y="1326718"/>
                </a:lnTo>
                <a:cubicBezTo>
                  <a:pt x="5882055" y="1326718"/>
                  <a:pt x="5872416" y="1323797"/>
                  <a:pt x="5865990" y="1317955"/>
                </a:cubicBezTo>
                <a:cubicBezTo>
                  <a:pt x="5859564" y="1312113"/>
                  <a:pt x="5856350" y="1305103"/>
                  <a:pt x="5856350" y="1296924"/>
                </a:cubicBezTo>
                <a:lnTo>
                  <a:pt x="5862008" y="1282561"/>
                </a:lnTo>
                <a:lnTo>
                  <a:pt x="5850597" y="1292543"/>
                </a:lnTo>
                <a:cubicBezTo>
                  <a:pt x="5817298" y="1315326"/>
                  <a:pt x="5778449" y="1326718"/>
                  <a:pt x="5734049" y="1326718"/>
                </a:cubicBezTo>
                <a:lnTo>
                  <a:pt x="5132907" y="1326718"/>
                </a:lnTo>
                <a:cubicBezTo>
                  <a:pt x="5120055" y="1326718"/>
                  <a:pt x="5110416" y="1323797"/>
                  <a:pt x="5103989" y="1317955"/>
                </a:cubicBezTo>
                <a:cubicBezTo>
                  <a:pt x="5097564" y="1312113"/>
                  <a:pt x="5094350" y="1305103"/>
                  <a:pt x="5094350" y="1296924"/>
                </a:cubicBezTo>
                <a:cubicBezTo>
                  <a:pt x="5094350" y="1287577"/>
                  <a:pt x="5098148" y="1277937"/>
                  <a:pt x="5105742" y="1268006"/>
                </a:cubicBezTo>
                <a:cubicBezTo>
                  <a:pt x="5113337" y="1258075"/>
                  <a:pt x="5122100" y="1247267"/>
                  <a:pt x="5132031" y="1235583"/>
                </a:cubicBezTo>
                <a:cubicBezTo>
                  <a:pt x="5141963" y="1223899"/>
                  <a:pt x="5150726" y="1211047"/>
                  <a:pt x="5158320" y="1197026"/>
                </a:cubicBezTo>
                <a:cubicBezTo>
                  <a:pt x="5165915" y="1183005"/>
                  <a:pt x="5169712" y="1167232"/>
                  <a:pt x="5169712" y="1149706"/>
                </a:cubicBezTo>
                <a:lnTo>
                  <a:pt x="5169712" y="180518"/>
                </a:lnTo>
                <a:cubicBezTo>
                  <a:pt x="5169712" y="162992"/>
                  <a:pt x="5165915" y="147218"/>
                  <a:pt x="5158320" y="133198"/>
                </a:cubicBezTo>
                <a:cubicBezTo>
                  <a:pt x="5150726" y="119177"/>
                  <a:pt x="5141963" y="106324"/>
                  <a:pt x="5132031" y="94640"/>
                </a:cubicBezTo>
                <a:cubicBezTo>
                  <a:pt x="5122100" y="82956"/>
                  <a:pt x="5113337" y="72149"/>
                  <a:pt x="5105742" y="62217"/>
                </a:cubicBezTo>
                <a:cubicBezTo>
                  <a:pt x="5098148" y="52286"/>
                  <a:pt x="5094350" y="42647"/>
                  <a:pt x="5094350" y="33299"/>
                </a:cubicBezTo>
                <a:cubicBezTo>
                  <a:pt x="5094350" y="25121"/>
                  <a:pt x="5097564" y="18110"/>
                  <a:pt x="5103989" y="12268"/>
                </a:cubicBezTo>
                <a:cubicBezTo>
                  <a:pt x="5110416" y="6426"/>
                  <a:pt x="5120055" y="3505"/>
                  <a:pt x="5132907" y="3505"/>
                </a:cubicBezTo>
                <a:lnTo>
                  <a:pt x="5663945" y="3505"/>
                </a:lnTo>
                <a:cubicBezTo>
                  <a:pt x="5729376" y="3505"/>
                  <a:pt x="5777573" y="18110"/>
                  <a:pt x="5808535" y="47320"/>
                </a:cubicBezTo>
                <a:cubicBezTo>
                  <a:pt x="5839497" y="76530"/>
                  <a:pt x="5854978" y="118008"/>
                  <a:pt x="5854978" y="171755"/>
                </a:cubicBezTo>
                <a:lnTo>
                  <a:pt x="5854978" y="439903"/>
                </a:lnTo>
                <a:cubicBezTo>
                  <a:pt x="5854978" y="456260"/>
                  <a:pt x="5851766" y="470865"/>
                  <a:pt x="5845340" y="483718"/>
                </a:cubicBezTo>
                <a:cubicBezTo>
                  <a:pt x="5838914" y="496570"/>
                  <a:pt x="5831027" y="508546"/>
                  <a:pt x="5821679" y="519646"/>
                </a:cubicBezTo>
                <a:cubicBezTo>
                  <a:pt x="5812332" y="530746"/>
                  <a:pt x="5802109" y="540969"/>
                  <a:pt x="5791009" y="550316"/>
                </a:cubicBezTo>
                <a:cubicBezTo>
                  <a:pt x="5779909" y="559664"/>
                  <a:pt x="5770270" y="567842"/>
                  <a:pt x="5762091" y="574853"/>
                </a:cubicBezTo>
                <a:cubicBezTo>
                  <a:pt x="5773775" y="583032"/>
                  <a:pt x="5787504" y="592379"/>
                  <a:pt x="5803277" y="602894"/>
                </a:cubicBezTo>
                <a:cubicBezTo>
                  <a:pt x="5819050" y="613410"/>
                  <a:pt x="5834240" y="625094"/>
                  <a:pt x="5848845" y="637946"/>
                </a:cubicBezTo>
                <a:cubicBezTo>
                  <a:pt x="5863450" y="650799"/>
                  <a:pt x="5875718" y="664820"/>
                  <a:pt x="5885649" y="680009"/>
                </a:cubicBezTo>
                <a:cubicBezTo>
                  <a:pt x="5895581" y="695198"/>
                  <a:pt x="5900547" y="711556"/>
                  <a:pt x="5900547" y="729082"/>
                </a:cubicBezTo>
                <a:lnTo>
                  <a:pt x="5900547" y="1191768"/>
                </a:lnTo>
                <a:cubicBezTo>
                  <a:pt x="5900547" y="1202868"/>
                  <a:pt x="5899506" y="1213292"/>
                  <a:pt x="5897425" y="1223041"/>
                </a:cubicBezTo>
                <a:lnTo>
                  <a:pt x="5892430" y="1237558"/>
                </a:lnTo>
                <a:lnTo>
                  <a:pt x="5894031" y="1235583"/>
                </a:lnTo>
                <a:cubicBezTo>
                  <a:pt x="5903963" y="1223899"/>
                  <a:pt x="5912726" y="1211047"/>
                  <a:pt x="5920320" y="1197026"/>
                </a:cubicBezTo>
                <a:cubicBezTo>
                  <a:pt x="5927915" y="1183005"/>
                  <a:pt x="5931712" y="1167232"/>
                  <a:pt x="5931712" y="1149706"/>
                </a:cubicBezTo>
                <a:lnTo>
                  <a:pt x="5931712" y="180518"/>
                </a:lnTo>
                <a:cubicBezTo>
                  <a:pt x="5931712" y="162992"/>
                  <a:pt x="5927915" y="147218"/>
                  <a:pt x="5920320" y="133198"/>
                </a:cubicBezTo>
                <a:cubicBezTo>
                  <a:pt x="5912726" y="119177"/>
                  <a:pt x="5903963" y="106324"/>
                  <a:pt x="5894031" y="94640"/>
                </a:cubicBezTo>
                <a:cubicBezTo>
                  <a:pt x="5884100" y="82956"/>
                  <a:pt x="5875337" y="72149"/>
                  <a:pt x="5867742" y="62217"/>
                </a:cubicBezTo>
                <a:cubicBezTo>
                  <a:pt x="5860148" y="52286"/>
                  <a:pt x="5856350" y="42647"/>
                  <a:pt x="5856350" y="33299"/>
                </a:cubicBezTo>
                <a:cubicBezTo>
                  <a:pt x="5856350" y="25121"/>
                  <a:pt x="5859564" y="18110"/>
                  <a:pt x="5865990" y="12268"/>
                </a:cubicBezTo>
                <a:cubicBezTo>
                  <a:pt x="5872416" y="6426"/>
                  <a:pt x="5882055" y="3505"/>
                  <a:pt x="5894908" y="3505"/>
                </a:cubicBezTo>
                <a:close/>
                <a:moveTo>
                  <a:pt x="922858" y="0"/>
                </a:moveTo>
                <a:lnTo>
                  <a:pt x="1150696" y="0"/>
                </a:lnTo>
                <a:cubicBezTo>
                  <a:pt x="1178738" y="0"/>
                  <a:pt x="1197432" y="4966"/>
                  <a:pt x="1206779" y="14897"/>
                </a:cubicBezTo>
                <a:cubicBezTo>
                  <a:pt x="1216126" y="24828"/>
                  <a:pt x="1223137" y="36220"/>
                  <a:pt x="1227811" y="49073"/>
                </a:cubicBezTo>
                <a:lnTo>
                  <a:pt x="1492453" y="835990"/>
                </a:lnTo>
                <a:lnTo>
                  <a:pt x="1748333" y="70104"/>
                </a:lnTo>
                <a:cubicBezTo>
                  <a:pt x="1753006" y="57252"/>
                  <a:pt x="1761477" y="42355"/>
                  <a:pt x="1773746" y="25413"/>
                </a:cubicBezTo>
                <a:cubicBezTo>
                  <a:pt x="1786014" y="8471"/>
                  <a:pt x="1806752" y="0"/>
                  <a:pt x="1835963" y="0"/>
                </a:cubicBezTo>
                <a:lnTo>
                  <a:pt x="2062048" y="0"/>
                </a:lnTo>
                <a:cubicBezTo>
                  <a:pt x="2074900" y="0"/>
                  <a:pt x="2084540" y="2921"/>
                  <a:pt x="2090966" y="8763"/>
                </a:cubicBezTo>
                <a:cubicBezTo>
                  <a:pt x="2097393" y="14605"/>
                  <a:pt x="2100605" y="21615"/>
                  <a:pt x="2100605" y="29794"/>
                </a:cubicBezTo>
                <a:cubicBezTo>
                  <a:pt x="2100605" y="39141"/>
                  <a:pt x="2096808" y="48781"/>
                  <a:pt x="2089213" y="58712"/>
                </a:cubicBezTo>
                <a:cubicBezTo>
                  <a:pt x="2081619" y="68643"/>
                  <a:pt x="2072856" y="79451"/>
                  <a:pt x="2062924" y="91135"/>
                </a:cubicBezTo>
                <a:cubicBezTo>
                  <a:pt x="2052993" y="102819"/>
                  <a:pt x="2044230" y="115672"/>
                  <a:pt x="2036635" y="129692"/>
                </a:cubicBezTo>
                <a:cubicBezTo>
                  <a:pt x="2029041" y="143713"/>
                  <a:pt x="2025243" y="159487"/>
                  <a:pt x="2025243" y="177013"/>
                </a:cubicBezTo>
                <a:lnTo>
                  <a:pt x="2025243" y="1149706"/>
                </a:lnTo>
                <a:cubicBezTo>
                  <a:pt x="2025243" y="1167232"/>
                  <a:pt x="2029041" y="1183005"/>
                  <a:pt x="2036635" y="1197026"/>
                </a:cubicBezTo>
                <a:cubicBezTo>
                  <a:pt x="2044230" y="1211047"/>
                  <a:pt x="2052993" y="1223899"/>
                  <a:pt x="2062924" y="1235583"/>
                </a:cubicBezTo>
                <a:cubicBezTo>
                  <a:pt x="2072856" y="1247267"/>
                  <a:pt x="2081619" y="1258075"/>
                  <a:pt x="2089213" y="1268006"/>
                </a:cubicBezTo>
                <a:cubicBezTo>
                  <a:pt x="2096808" y="1277937"/>
                  <a:pt x="2100605" y="1287577"/>
                  <a:pt x="2100605" y="1296924"/>
                </a:cubicBezTo>
                <a:cubicBezTo>
                  <a:pt x="2100605" y="1305103"/>
                  <a:pt x="2097393" y="1312113"/>
                  <a:pt x="2090966" y="1317955"/>
                </a:cubicBezTo>
                <a:cubicBezTo>
                  <a:pt x="2084540" y="1323797"/>
                  <a:pt x="2074900" y="1326718"/>
                  <a:pt x="2062048" y="1326718"/>
                </a:cubicBezTo>
                <a:lnTo>
                  <a:pt x="1762353" y="1326718"/>
                </a:lnTo>
                <a:cubicBezTo>
                  <a:pt x="1749501" y="1326718"/>
                  <a:pt x="1739862" y="1323797"/>
                  <a:pt x="1733436" y="1317955"/>
                </a:cubicBezTo>
                <a:cubicBezTo>
                  <a:pt x="1727010" y="1312113"/>
                  <a:pt x="1723796" y="1305103"/>
                  <a:pt x="1723796" y="1296924"/>
                </a:cubicBezTo>
                <a:cubicBezTo>
                  <a:pt x="1723796" y="1287577"/>
                  <a:pt x="1727593" y="1277937"/>
                  <a:pt x="1735188" y="1268006"/>
                </a:cubicBezTo>
                <a:cubicBezTo>
                  <a:pt x="1742783" y="1258075"/>
                  <a:pt x="1751546" y="1247267"/>
                  <a:pt x="1761477" y="1235583"/>
                </a:cubicBezTo>
                <a:cubicBezTo>
                  <a:pt x="1771408" y="1223899"/>
                  <a:pt x="1780172" y="1211047"/>
                  <a:pt x="1787766" y="1197026"/>
                </a:cubicBezTo>
                <a:cubicBezTo>
                  <a:pt x="1795361" y="1183005"/>
                  <a:pt x="1799158" y="1167232"/>
                  <a:pt x="1799158" y="1149706"/>
                </a:cubicBezTo>
                <a:lnTo>
                  <a:pt x="1799158" y="643204"/>
                </a:lnTo>
                <a:lnTo>
                  <a:pt x="1618640" y="1165479"/>
                </a:lnTo>
                <a:cubicBezTo>
                  <a:pt x="1613967" y="1180668"/>
                  <a:pt x="1611630" y="1194689"/>
                  <a:pt x="1611630" y="1207541"/>
                </a:cubicBezTo>
                <a:cubicBezTo>
                  <a:pt x="1611630" y="1221562"/>
                  <a:pt x="1617472" y="1235875"/>
                  <a:pt x="1629156" y="1250480"/>
                </a:cubicBezTo>
                <a:cubicBezTo>
                  <a:pt x="1640840" y="1265085"/>
                  <a:pt x="1646682" y="1280566"/>
                  <a:pt x="1646682" y="1296924"/>
                </a:cubicBezTo>
                <a:cubicBezTo>
                  <a:pt x="1646682" y="1305103"/>
                  <a:pt x="1643469" y="1312113"/>
                  <a:pt x="1637043" y="1317955"/>
                </a:cubicBezTo>
                <a:cubicBezTo>
                  <a:pt x="1630617" y="1323797"/>
                  <a:pt x="1620977" y="1326718"/>
                  <a:pt x="1608125" y="1326718"/>
                </a:cubicBezTo>
                <a:lnTo>
                  <a:pt x="1375029" y="1326718"/>
                </a:lnTo>
                <a:cubicBezTo>
                  <a:pt x="1362176" y="1326718"/>
                  <a:pt x="1352537" y="1323797"/>
                  <a:pt x="1346111" y="1317955"/>
                </a:cubicBezTo>
                <a:cubicBezTo>
                  <a:pt x="1339685" y="1312113"/>
                  <a:pt x="1336472" y="1305103"/>
                  <a:pt x="1336472" y="1296924"/>
                </a:cubicBezTo>
                <a:cubicBezTo>
                  <a:pt x="1336472" y="1280566"/>
                  <a:pt x="1342022" y="1265085"/>
                  <a:pt x="1353121" y="1250480"/>
                </a:cubicBezTo>
                <a:cubicBezTo>
                  <a:pt x="1364221" y="1235875"/>
                  <a:pt x="1370355" y="1221562"/>
                  <a:pt x="1371524" y="1207541"/>
                </a:cubicBezTo>
                <a:cubicBezTo>
                  <a:pt x="1371524" y="1194689"/>
                  <a:pt x="1369187" y="1180668"/>
                  <a:pt x="1364513" y="1165479"/>
                </a:cubicBezTo>
                <a:lnTo>
                  <a:pt x="1185748" y="644957"/>
                </a:lnTo>
                <a:lnTo>
                  <a:pt x="1185748" y="1149706"/>
                </a:lnTo>
                <a:cubicBezTo>
                  <a:pt x="1185748" y="1167232"/>
                  <a:pt x="1189545" y="1183005"/>
                  <a:pt x="1197140" y="1197026"/>
                </a:cubicBezTo>
                <a:cubicBezTo>
                  <a:pt x="1204735" y="1211047"/>
                  <a:pt x="1213497" y="1223899"/>
                  <a:pt x="1223429" y="1235583"/>
                </a:cubicBezTo>
                <a:cubicBezTo>
                  <a:pt x="1233360" y="1247267"/>
                  <a:pt x="1242124" y="1258075"/>
                  <a:pt x="1249718" y="1268006"/>
                </a:cubicBezTo>
                <a:cubicBezTo>
                  <a:pt x="1257312" y="1277937"/>
                  <a:pt x="1261110" y="1287577"/>
                  <a:pt x="1261110" y="1296924"/>
                </a:cubicBezTo>
                <a:cubicBezTo>
                  <a:pt x="1261110" y="1305103"/>
                  <a:pt x="1257896" y="1312113"/>
                  <a:pt x="1251471" y="1317955"/>
                </a:cubicBezTo>
                <a:cubicBezTo>
                  <a:pt x="1245044" y="1323797"/>
                  <a:pt x="1235405" y="1326718"/>
                  <a:pt x="1222553" y="1326718"/>
                </a:cubicBezTo>
                <a:lnTo>
                  <a:pt x="984961" y="1326718"/>
                </a:lnTo>
                <a:lnTo>
                  <a:pt x="922858" y="1326718"/>
                </a:lnTo>
                <a:lnTo>
                  <a:pt x="697534" y="1326718"/>
                </a:lnTo>
                <a:cubicBezTo>
                  <a:pt x="683514" y="1326718"/>
                  <a:pt x="673290" y="1323797"/>
                  <a:pt x="666864" y="1317955"/>
                </a:cubicBezTo>
                <a:cubicBezTo>
                  <a:pt x="660438" y="1312113"/>
                  <a:pt x="657225" y="1304519"/>
                  <a:pt x="657225" y="1295171"/>
                </a:cubicBezTo>
                <a:cubicBezTo>
                  <a:pt x="657225" y="1288161"/>
                  <a:pt x="659562" y="1281443"/>
                  <a:pt x="664235" y="1275016"/>
                </a:cubicBezTo>
                <a:cubicBezTo>
                  <a:pt x="668909" y="1268590"/>
                  <a:pt x="674167" y="1262164"/>
                  <a:pt x="680008" y="1255738"/>
                </a:cubicBezTo>
                <a:cubicBezTo>
                  <a:pt x="685851" y="1249312"/>
                  <a:pt x="691108" y="1242009"/>
                  <a:pt x="695782" y="1233830"/>
                </a:cubicBezTo>
                <a:cubicBezTo>
                  <a:pt x="700455" y="1225652"/>
                  <a:pt x="702792" y="1216304"/>
                  <a:pt x="702792" y="1205789"/>
                </a:cubicBezTo>
                <a:cubicBezTo>
                  <a:pt x="702792" y="1203452"/>
                  <a:pt x="699579" y="1188847"/>
                  <a:pt x="693153" y="1161974"/>
                </a:cubicBezTo>
                <a:cubicBezTo>
                  <a:pt x="686727" y="1135101"/>
                  <a:pt x="680008" y="1106475"/>
                  <a:pt x="672998" y="1076096"/>
                </a:cubicBezTo>
                <a:cubicBezTo>
                  <a:pt x="664819" y="1039876"/>
                  <a:pt x="655472" y="1000150"/>
                  <a:pt x="644957" y="956920"/>
                </a:cubicBezTo>
                <a:lnTo>
                  <a:pt x="327736" y="1128674"/>
                </a:lnTo>
                <a:lnTo>
                  <a:pt x="327736" y="1175995"/>
                </a:lnTo>
                <a:cubicBezTo>
                  <a:pt x="327736" y="1193521"/>
                  <a:pt x="330949" y="1208126"/>
                  <a:pt x="337375" y="1219810"/>
                </a:cubicBezTo>
                <a:cubicBezTo>
                  <a:pt x="343801" y="1231494"/>
                  <a:pt x="351104" y="1241717"/>
                  <a:pt x="359283" y="1250480"/>
                </a:cubicBezTo>
                <a:cubicBezTo>
                  <a:pt x="367462" y="1259243"/>
                  <a:pt x="374764" y="1267130"/>
                  <a:pt x="381190" y="1274140"/>
                </a:cubicBezTo>
                <a:cubicBezTo>
                  <a:pt x="387617" y="1281151"/>
                  <a:pt x="390830" y="1288161"/>
                  <a:pt x="390830" y="1295171"/>
                </a:cubicBezTo>
                <a:cubicBezTo>
                  <a:pt x="390830" y="1304519"/>
                  <a:pt x="387617" y="1312113"/>
                  <a:pt x="381190" y="1317955"/>
                </a:cubicBezTo>
                <a:cubicBezTo>
                  <a:pt x="374764" y="1323797"/>
                  <a:pt x="364541" y="1326718"/>
                  <a:pt x="350520" y="1326718"/>
                </a:cubicBezTo>
                <a:lnTo>
                  <a:pt x="38557" y="1326718"/>
                </a:lnTo>
                <a:cubicBezTo>
                  <a:pt x="12852" y="1326718"/>
                  <a:pt x="0" y="1316203"/>
                  <a:pt x="0" y="1295171"/>
                </a:cubicBezTo>
                <a:cubicBezTo>
                  <a:pt x="0" y="1288161"/>
                  <a:pt x="3505" y="1280566"/>
                  <a:pt x="10515" y="1272388"/>
                </a:cubicBezTo>
                <a:cubicBezTo>
                  <a:pt x="17526" y="1264209"/>
                  <a:pt x="25997" y="1255154"/>
                  <a:pt x="35928" y="1245222"/>
                </a:cubicBezTo>
                <a:cubicBezTo>
                  <a:pt x="45859" y="1235291"/>
                  <a:pt x="55499" y="1224191"/>
                  <a:pt x="64846" y="1211923"/>
                </a:cubicBezTo>
                <a:cubicBezTo>
                  <a:pt x="74193" y="1199655"/>
                  <a:pt x="80619" y="1185926"/>
                  <a:pt x="84124" y="1170737"/>
                </a:cubicBezTo>
                <a:cubicBezTo>
                  <a:pt x="85293" y="1163726"/>
                  <a:pt x="89967" y="1144156"/>
                  <a:pt x="98145" y="1112025"/>
                </a:cubicBezTo>
                <a:cubicBezTo>
                  <a:pt x="106324" y="1079894"/>
                  <a:pt x="116548" y="1039876"/>
                  <a:pt x="128816" y="991972"/>
                </a:cubicBezTo>
                <a:cubicBezTo>
                  <a:pt x="141084" y="944067"/>
                  <a:pt x="154813" y="890321"/>
                  <a:pt x="170002" y="830732"/>
                </a:cubicBezTo>
                <a:cubicBezTo>
                  <a:pt x="185191" y="771144"/>
                  <a:pt x="200380" y="710387"/>
                  <a:pt x="215570" y="648462"/>
                </a:cubicBezTo>
                <a:cubicBezTo>
                  <a:pt x="230759" y="586537"/>
                  <a:pt x="245656" y="525780"/>
                  <a:pt x="260261" y="466192"/>
                </a:cubicBezTo>
                <a:cubicBezTo>
                  <a:pt x="274866" y="406603"/>
                  <a:pt x="287718" y="352857"/>
                  <a:pt x="298818" y="304952"/>
                </a:cubicBezTo>
                <a:cubicBezTo>
                  <a:pt x="309918" y="257048"/>
                  <a:pt x="318973" y="217030"/>
                  <a:pt x="325983" y="184899"/>
                </a:cubicBezTo>
                <a:cubicBezTo>
                  <a:pt x="332994" y="152768"/>
                  <a:pt x="336499" y="133198"/>
                  <a:pt x="336499" y="126187"/>
                </a:cubicBezTo>
                <a:cubicBezTo>
                  <a:pt x="336499" y="118008"/>
                  <a:pt x="334162" y="109537"/>
                  <a:pt x="329489" y="100775"/>
                </a:cubicBezTo>
                <a:cubicBezTo>
                  <a:pt x="324815" y="92011"/>
                  <a:pt x="319557" y="83833"/>
                  <a:pt x="313715" y="76238"/>
                </a:cubicBezTo>
                <a:cubicBezTo>
                  <a:pt x="307873" y="68643"/>
                  <a:pt x="302615" y="61341"/>
                  <a:pt x="297942" y="54331"/>
                </a:cubicBezTo>
                <a:cubicBezTo>
                  <a:pt x="293268" y="47320"/>
                  <a:pt x="290931" y="40894"/>
                  <a:pt x="290931" y="35052"/>
                </a:cubicBezTo>
                <a:cubicBezTo>
                  <a:pt x="290931" y="14021"/>
                  <a:pt x="303784" y="3505"/>
                  <a:pt x="329489" y="3505"/>
                </a:cubicBezTo>
                <a:lnTo>
                  <a:pt x="692277" y="3505"/>
                </a:lnTo>
                <a:cubicBezTo>
                  <a:pt x="717982" y="3505"/>
                  <a:pt x="730834" y="14021"/>
                  <a:pt x="730834" y="35052"/>
                </a:cubicBezTo>
                <a:cubicBezTo>
                  <a:pt x="730834" y="40894"/>
                  <a:pt x="728497" y="47320"/>
                  <a:pt x="723824" y="54331"/>
                </a:cubicBezTo>
                <a:cubicBezTo>
                  <a:pt x="719150" y="61341"/>
                  <a:pt x="713892" y="68643"/>
                  <a:pt x="708050" y="76238"/>
                </a:cubicBezTo>
                <a:cubicBezTo>
                  <a:pt x="702208" y="83833"/>
                  <a:pt x="696950" y="92011"/>
                  <a:pt x="692277" y="100775"/>
                </a:cubicBezTo>
                <a:cubicBezTo>
                  <a:pt x="687603" y="109537"/>
                  <a:pt x="685266" y="118008"/>
                  <a:pt x="685266" y="126187"/>
                </a:cubicBezTo>
                <a:cubicBezTo>
                  <a:pt x="685266" y="133198"/>
                  <a:pt x="688479" y="151600"/>
                  <a:pt x="694906" y="181394"/>
                </a:cubicBezTo>
                <a:cubicBezTo>
                  <a:pt x="701332" y="211188"/>
                  <a:pt x="709511" y="248577"/>
                  <a:pt x="719442" y="293560"/>
                </a:cubicBezTo>
                <a:cubicBezTo>
                  <a:pt x="729373" y="338544"/>
                  <a:pt x="741058" y="388493"/>
                  <a:pt x="754494" y="443408"/>
                </a:cubicBezTo>
                <a:cubicBezTo>
                  <a:pt x="767931" y="498323"/>
                  <a:pt x="781659" y="554698"/>
                  <a:pt x="795680" y="612534"/>
                </a:cubicBezTo>
                <a:cubicBezTo>
                  <a:pt x="809701" y="670370"/>
                  <a:pt x="823722" y="727329"/>
                  <a:pt x="837742" y="783412"/>
                </a:cubicBezTo>
                <a:cubicBezTo>
                  <a:pt x="851763" y="839495"/>
                  <a:pt x="864324" y="890321"/>
                  <a:pt x="875423" y="935888"/>
                </a:cubicBezTo>
                <a:cubicBezTo>
                  <a:pt x="886523" y="981456"/>
                  <a:pt x="896162" y="1020013"/>
                  <a:pt x="904341" y="1051560"/>
                </a:cubicBezTo>
                <a:cubicBezTo>
                  <a:pt x="912520" y="1083107"/>
                  <a:pt x="917778" y="1102970"/>
                  <a:pt x="920115" y="1111148"/>
                </a:cubicBezTo>
                <a:cubicBezTo>
                  <a:pt x="927125" y="1138022"/>
                  <a:pt x="936472" y="1161390"/>
                  <a:pt x="948156" y="1181252"/>
                </a:cubicBezTo>
                <a:lnTo>
                  <a:pt x="951962" y="1187371"/>
                </a:lnTo>
                <a:lnTo>
                  <a:pt x="956815" y="1174680"/>
                </a:lnTo>
                <a:cubicBezTo>
                  <a:pt x="958713" y="1166793"/>
                  <a:pt x="959663" y="1158469"/>
                  <a:pt x="959663" y="1149706"/>
                </a:cubicBezTo>
                <a:lnTo>
                  <a:pt x="959663" y="177013"/>
                </a:lnTo>
                <a:cubicBezTo>
                  <a:pt x="959663" y="159487"/>
                  <a:pt x="955865" y="143713"/>
                  <a:pt x="948271" y="129692"/>
                </a:cubicBezTo>
                <a:cubicBezTo>
                  <a:pt x="940676" y="115672"/>
                  <a:pt x="931913" y="102819"/>
                  <a:pt x="921982" y="91135"/>
                </a:cubicBezTo>
                <a:cubicBezTo>
                  <a:pt x="912050" y="79451"/>
                  <a:pt x="903287" y="68643"/>
                  <a:pt x="895693" y="58712"/>
                </a:cubicBezTo>
                <a:cubicBezTo>
                  <a:pt x="888098" y="48781"/>
                  <a:pt x="884301" y="39141"/>
                  <a:pt x="884301" y="29794"/>
                </a:cubicBezTo>
                <a:cubicBezTo>
                  <a:pt x="884301" y="21615"/>
                  <a:pt x="887514" y="14605"/>
                  <a:pt x="893940" y="8763"/>
                </a:cubicBezTo>
                <a:cubicBezTo>
                  <a:pt x="900366" y="2921"/>
                  <a:pt x="910005" y="0"/>
                  <a:pt x="922858" y="0"/>
                </a:cubicBezTo>
                <a:close/>
              </a:path>
            </a:pathLst>
          </a:cu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C010EA0-4289-4F6F-BE68-4498E3777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3155" y="3577328"/>
            <a:ext cx="1765453" cy="75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Image result for european union logo">
            <a:extLst>
              <a:ext uri="{FF2B5EF4-FFF2-40B4-BE49-F238E27FC236}">
                <a16:creationId xmlns:a16="http://schemas.microsoft.com/office/drawing/2014/main" id="{22EBB411-EED3-4724-81D6-40DC87D6FA90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86022" y="772880"/>
            <a:ext cx="592586" cy="36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174" y="4707263"/>
            <a:ext cx="2461442" cy="1802088"/>
          </a:xfrm>
          <a:prstGeom prst="rect">
            <a:avLst/>
          </a:prstGeom>
        </p:spPr>
      </p:pic>
      <p:sp>
        <p:nvSpPr>
          <p:cNvPr id="31" name="Textplatzhalter 4"/>
          <p:cNvSpPr txBox="1">
            <a:spLocks/>
          </p:cNvSpPr>
          <p:nvPr/>
        </p:nvSpPr>
        <p:spPr>
          <a:xfrm>
            <a:off x="75045" y="953494"/>
            <a:ext cx="10773064" cy="61065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First software design, implementation and validation within the project </a:t>
            </a:r>
            <a:r>
              <a:rPr lang="en-US" sz="2000" dirty="0" err="1">
                <a:latin typeface="Times" panose="02020603050405020304" pitchFamily="18" charset="0"/>
                <a:cs typeface="Times" panose="02020603050405020304" pitchFamily="18" charset="0"/>
              </a:rPr>
              <a:t>ambliFibre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 (H2020-EU)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EE66846-F37B-9421-C4FD-0C12E04BC656}"/>
              </a:ext>
            </a:extLst>
          </p:cNvPr>
          <p:cNvGrpSpPr/>
          <p:nvPr/>
        </p:nvGrpSpPr>
        <p:grpSpPr>
          <a:xfrm>
            <a:off x="5686486" y="4590779"/>
            <a:ext cx="6230318" cy="2163307"/>
            <a:chOff x="323850" y="1555749"/>
            <a:chExt cx="11541747" cy="4247451"/>
          </a:xfrm>
        </p:grpSpPr>
        <p:grpSp>
          <p:nvGrpSpPr>
            <p:cNvPr id="21" name="Gruppieren 1">
              <a:extLst>
                <a:ext uri="{FF2B5EF4-FFF2-40B4-BE49-F238E27FC236}">
                  <a16:creationId xmlns:a16="http://schemas.microsoft.com/office/drawing/2014/main" id="{C5970F3D-472E-A119-9F10-FEDC099B9611}"/>
                </a:ext>
              </a:extLst>
            </p:cNvPr>
            <p:cNvGrpSpPr/>
            <p:nvPr/>
          </p:nvGrpSpPr>
          <p:grpSpPr>
            <a:xfrm>
              <a:off x="323850" y="1555750"/>
              <a:ext cx="3751249" cy="3635280"/>
              <a:chOff x="323850" y="1555750"/>
              <a:chExt cx="3751249" cy="3635280"/>
            </a:xfrm>
          </p:grpSpPr>
          <p:sp>
            <p:nvSpPr>
              <p:cNvPr id="33" name="Rectangle 19">
                <a:extLst>
                  <a:ext uri="{FF2B5EF4-FFF2-40B4-BE49-F238E27FC236}">
                    <a16:creationId xmlns:a16="http://schemas.microsoft.com/office/drawing/2014/main" id="{CE05F184-2F00-F222-D36B-3B90996889C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23850" y="1555750"/>
                <a:ext cx="3751249" cy="360363"/>
              </a:xfrm>
              <a:prstGeom prst="rect">
                <a:avLst/>
              </a:prstGeom>
              <a:solidFill>
                <a:srgbClr val="C00000"/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lIns="252000" tIns="144000" rIns="144000" bIns="144000" anchor="ctr"/>
              <a:lstStyle/>
              <a:p>
                <a:pPr defTabSz="801688" eaLnBrk="0" hangingPunct="0"/>
                <a:r>
                  <a:rPr lang="en-US" sz="900" dirty="0">
                    <a:solidFill>
                      <a:schemeClr val="bg2"/>
                    </a:solidFill>
                    <a:cs typeface="Arial" charset="0"/>
                  </a:rPr>
                  <a:t>Challenges</a:t>
                </a:r>
                <a:r>
                  <a:rPr lang="en-US" sz="900" cap="all" dirty="0">
                    <a:solidFill>
                      <a:schemeClr val="bg2"/>
                    </a:solidFill>
                    <a:cs typeface="Arial" charset="0"/>
                  </a:rPr>
                  <a:t>: </a:t>
                </a:r>
                <a:r>
                  <a:rPr lang="en-US" altLang="nl-NL" sz="900" dirty="0">
                    <a:solidFill>
                      <a:schemeClr val="bg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rPr>
                  <a:t>Review</a:t>
                </a:r>
                <a:endParaRPr lang="en-US" sz="900" cap="all" dirty="0">
                  <a:solidFill>
                    <a:schemeClr val="bg2"/>
                  </a:solidFill>
                  <a:cs typeface="Arial" charset="0"/>
                </a:endParaRPr>
              </a:p>
            </p:txBody>
          </p:sp>
          <p:sp>
            <p:nvSpPr>
              <p:cNvPr id="35" name="Rectangle 5">
                <a:extLst>
                  <a:ext uri="{FF2B5EF4-FFF2-40B4-BE49-F238E27FC236}">
                    <a16:creationId xmlns:a16="http://schemas.microsoft.com/office/drawing/2014/main" id="{8D90FFE1-4F9E-D6AB-168E-517D3890421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23850" y="1916113"/>
                <a:ext cx="3751249" cy="3274917"/>
              </a:xfrm>
              <a:prstGeom prst="rect">
                <a:avLst/>
              </a:prstGeom>
              <a:solidFill>
                <a:srgbClr val="EAEAEA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252000" tIns="144000" rIns="144000" bIns="144000"/>
              <a:lstStyle/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Predicting temperature distribution within laser-assisted composite production processes in real time (millisecond response)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Remote access to experiments for validations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Integration of model for inline monitoring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Discussion of production challenges with industrial partners</a:t>
                </a:r>
              </a:p>
            </p:txBody>
          </p:sp>
        </p:grpSp>
        <p:grpSp>
          <p:nvGrpSpPr>
            <p:cNvPr id="22" name="Gruppieren 18">
              <a:extLst>
                <a:ext uri="{FF2B5EF4-FFF2-40B4-BE49-F238E27FC236}">
                  <a16:creationId xmlns:a16="http://schemas.microsoft.com/office/drawing/2014/main" id="{6EBE54C5-5F5A-5B20-171B-8739DC375C76}"/>
                </a:ext>
              </a:extLst>
            </p:cNvPr>
            <p:cNvGrpSpPr/>
            <p:nvPr/>
          </p:nvGrpSpPr>
          <p:grpSpPr>
            <a:xfrm>
              <a:off x="8114348" y="1555749"/>
              <a:ext cx="3751249" cy="3635281"/>
              <a:chOff x="8114348" y="1555749"/>
              <a:chExt cx="3751249" cy="3635281"/>
            </a:xfrm>
          </p:grpSpPr>
          <p:sp>
            <p:nvSpPr>
              <p:cNvPr id="30" name="Rectangle 19">
                <a:extLst>
                  <a:ext uri="{FF2B5EF4-FFF2-40B4-BE49-F238E27FC236}">
                    <a16:creationId xmlns:a16="http://schemas.microsoft.com/office/drawing/2014/main" id="{FDE502DF-BC62-191A-0B29-D3419C3A29C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114348" y="1555749"/>
                <a:ext cx="3751249" cy="360364"/>
              </a:xfrm>
              <a:prstGeom prst="rect">
                <a:avLst/>
              </a:prstGeom>
              <a:solidFill>
                <a:srgbClr val="92D050"/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lIns="252000" tIns="144000" rIns="144000" bIns="144000" anchor="ctr"/>
              <a:lstStyle/>
              <a:p>
                <a:pPr defTabSz="801688" eaLnBrk="0" hangingPunct="0"/>
                <a:r>
                  <a:rPr lang="en-US" sz="900" dirty="0">
                    <a:cs typeface="Arial" charset="0"/>
                  </a:rPr>
                  <a:t>Result</a:t>
                </a:r>
                <a:r>
                  <a:rPr lang="en-US" sz="900" cap="all" dirty="0">
                    <a:cs typeface="Arial" charset="0"/>
                  </a:rPr>
                  <a:t>: </a:t>
                </a:r>
                <a:r>
                  <a:rPr lang="en-US" altLang="nl-NL" sz="900" dirty="0">
                    <a:solidFill>
                      <a:schemeClr val="bg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rPr>
                  <a:t>Success</a:t>
                </a:r>
                <a:endParaRPr lang="en-US" sz="900" cap="all" dirty="0">
                  <a:solidFill>
                    <a:schemeClr val="bg2"/>
                  </a:solidFill>
                  <a:cs typeface="Arial" charset="0"/>
                </a:endParaRPr>
              </a:p>
            </p:txBody>
          </p:sp>
          <p:sp>
            <p:nvSpPr>
              <p:cNvPr id="32" name="Rectangle 5">
                <a:extLst>
                  <a:ext uri="{FF2B5EF4-FFF2-40B4-BE49-F238E27FC236}">
                    <a16:creationId xmlns:a16="http://schemas.microsoft.com/office/drawing/2014/main" id="{5B37B65C-FC58-3260-AD4B-D585C94BB26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114348" y="1916113"/>
                <a:ext cx="3751249" cy="3274917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252000" tIns="144000" rIns="144000" bIns="144000"/>
              <a:lstStyle/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Partners and project managers satisfaction 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Real-time (inline) process predictions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Realizing in-process and offline optimizations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Defining new ways to further improve the technology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Dissemination in scientific conference and journal papers</a:t>
                </a:r>
              </a:p>
            </p:txBody>
          </p:sp>
        </p:grpSp>
        <p:grpSp>
          <p:nvGrpSpPr>
            <p:cNvPr id="23" name="Gruppieren 2">
              <a:extLst>
                <a:ext uri="{FF2B5EF4-FFF2-40B4-BE49-F238E27FC236}">
                  <a16:creationId xmlns:a16="http://schemas.microsoft.com/office/drawing/2014/main" id="{CBB471DD-D813-A4CE-16B8-AF6CB4AA04AE}"/>
                </a:ext>
              </a:extLst>
            </p:cNvPr>
            <p:cNvGrpSpPr/>
            <p:nvPr/>
          </p:nvGrpSpPr>
          <p:grpSpPr>
            <a:xfrm>
              <a:off x="4219099" y="1555750"/>
              <a:ext cx="3751250" cy="3635280"/>
              <a:chOff x="4219099" y="1555750"/>
              <a:chExt cx="3751250" cy="3635280"/>
            </a:xfrm>
          </p:grpSpPr>
          <p:sp>
            <p:nvSpPr>
              <p:cNvPr id="27" name="Rectangle 19">
                <a:extLst>
                  <a:ext uri="{FF2B5EF4-FFF2-40B4-BE49-F238E27FC236}">
                    <a16:creationId xmlns:a16="http://schemas.microsoft.com/office/drawing/2014/main" id="{6B1169F5-F2C4-85F4-DB53-BC95C2F8A88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19099" y="1555750"/>
                <a:ext cx="3751250" cy="36036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lIns="252000" tIns="144000" rIns="144000" bIns="144000" anchor="ctr"/>
              <a:lstStyle/>
              <a:p>
                <a:pPr defTabSz="801688" eaLnBrk="0" hangingPunct="0"/>
                <a:r>
                  <a:rPr lang="en-US" sz="9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charset="0"/>
                  </a:rPr>
                  <a:t>Approach: </a:t>
                </a:r>
                <a:r>
                  <a:rPr lang="en-US" altLang="nl-NL" sz="9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rPr>
                  <a:t>Innovation</a:t>
                </a:r>
                <a:endParaRPr lang="en-US" sz="900" dirty="0">
                  <a:ln w="0"/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28" name="Rectangle 5">
                <a:extLst>
                  <a:ext uri="{FF2B5EF4-FFF2-40B4-BE49-F238E27FC236}">
                    <a16:creationId xmlns:a16="http://schemas.microsoft.com/office/drawing/2014/main" id="{16F600A3-77B8-8192-3B69-ACA5F4146B8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19682" y="1916113"/>
                <a:ext cx="3750667" cy="3274917"/>
              </a:xfrm>
              <a:prstGeom prst="rect">
                <a:avLst/>
              </a:prstGeom>
              <a:solidFill>
                <a:srgbClr val="EAEAEA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252000" tIns="144000" rIns="144000" bIns="144000"/>
              <a:lstStyle/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Creation and smart implementation of innovative algorithms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Designing new approaches and discuss proposed methods with partners</a:t>
                </a:r>
              </a:p>
              <a:p>
                <a:pPr marL="190800" indent="-190800">
                  <a:lnSpc>
                    <a:spcPct val="95000"/>
                  </a:lnSpc>
                  <a:spcAft>
                    <a:spcPts val="800"/>
                  </a:spcAft>
                  <a:buFont typeface="Wingdings" pitchFamily="2" charset="2"/>
                  <a:buChar char="§"/>
                </a:pPr>
                <a:r>
                  <a:rPr lang="en-US" sz="600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Arial" charset="0"/>
                  </a:rPr>
                  <a:t>Strong collaborations with industrial project partners</a:t>
                </a:r>
              </a:p>
            </p:txBody>
          </p:sp>
        </p:grpSp>
        <p:sp>
          <p:nvSpPr>
            <p:cNvPr id="24" name="Pfeil nach rechts 9">
              <a:extLst>
                <a:ext uri="{FF2B5EF4-FFF2-40B4-BE49-F238E27FC236}">
                  <a16:creationId xmlns:a16="http://schemas.microsoft.com/office/drawing/2014/main" id="{03B0E1F9-B208-9823-88A1-02998C5022B3}"/>
                </a:ext>
              </a:extLst>
            </p:cNvPr>
            <p:cNvSpPr/>
            <p:nvPr/>
          </p:nvSpPr>
          <p:spPr bwMode="gray">
            <a:xfrm>
              <a:off x="3895070" y="4568875"/>
              <a:ext cx="504057" cy="529200"/>
            </a:xfrm>
            <a:prstGeom prst="rightArrow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12700" algn="ctr">
              <a:noFill/>
              <a:miter lim="800000"/>
              <a:headEnd/>
              <a:tailEnd/>
            </a:ln>
            <a:effectLst/>
          </p:spPr>
          <p:txBody>
            <a:bodyPr lIns="288000" tIns="0" rIns="0" bIns="0" anchor="ctr"/>
            <a:lstStyle/>
            <a:p>
              <a:pPr defTabSz="801688" eaLnBrk="0" hangingPunct="0"/>
              <a:endParaRPr lang="en-US" sz="7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charset="0"/>
              </a:endParaRPr>
            </a:p>
          </p:txBody>
        </p:sp>
        <p:sp>
          <p:nvSpPr>
            <p:cNvPr id="25" name="Pfeil nach rechts 10">
              <a:extLst>
                <a:ext uri="{FF2B5EF4-FFF2-40B4-BE49-F238E27FC236}">
                  <a16:creationId xmlns:a16="http://schemas.microsoft.com/office/drawing/2014/main" id="{2A5B923F-9942-9A46-4FA9-6709326E724A}"/>
                </a:ext>
              </a:extLst>
            </p:cNvPr>
            <p:cNvSpPr/>
            <p:nvPr/>
          </p:nvSpPr>
          <p:spPr bwMode="gray">
            <a:xfrm>
              <a:off x="7790321" y="4568875"/>
              <a:ext cx="504057" cy="529200"/>
            </a:xfrm>
            <a:prstGeom prst="rightArrow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12700" algn="ctr">
              <a:noFill/>
              <a:miter lim="800000"/>
              <a:headEnd/>
              <a:tailEnd/>
            </a:ln>
            <a:effectLst/>
          </p:spPr>
          <p:txBody>
            <a:bodyPr lIns="288000" tIns="0" rIns="0" bIns="0" anchor="ctr"/>
            <a:lstStyle/>
            <a:p>
              <a:pPr defTabSz="801688" eaLnBrk="0" hangingPunct="0"/>
              <a:endParaRPr lang="en-US" sz="7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" name="Rectangle 5">
              <a:extLst>
                <a:ext uri="{FF2B5EF4-FFF2-40B4-BE49-F238E27FC236}">
                  <a16:creationId xmlns:a16="http://schemas.microsoft.com/office/drawing/2014/main" id="{87F0C347-8275-0CF4-1D05-7C133AEF355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3850" y="5191030"/>
              <a:ext cx="11541747" cy="612170"/>
            </a:xfrm>
            <a:prstGeom prst="rect">
              <a:avLst/>
            </a:prstGeom>
            <a:solidFill>
              <a:schemeClr val="tx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108000" tIns="72000" rIns="108000" bIns="72000" anchor="ctr"/>
            <a:lstStyle/>
            <a:p>
              <a:pPr algn="ctr" defTabSz="801688" eaLnBrk="0" hangingPunct="0"/>
              <a:r>
                <a:rPr lang="en-US" sz="800" dirty="0">
                  <a:solidFill>
                    <a:schemeClr val="bg1"/>
                  </a:solidFill>
                  <a:cs typeface="Arial" charset="0"/>
                </a:rPr>
                <a:t>Goal:</a:t>
              </a:r>
              <a:r>
                <a:rPr lang="en-US" sz="800" dirty="0">
                  <a:solidFill>
                    <a:schemeClr val="bg1"/>
                  </a:solidFill>
                </a:rPr>
                <a:t> adaptive model-based control for laser-assisted fiber-reinforced tape winding</a:t>
              </a:r>
              <a:r>
                <a:rPr lang="en-US" sz="800" dirty="0">
                  <a:solidFill>
                    <a:schemeClr val="bg1"/>
                  </a:solidFill>
                  <a:cs typeface="Arial" charset="0"/>
                </a:rPr>
                <a:t> of composite pipes and vessels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5E1E055-4F8A-4C3D-9AD4-C7AA14A21B4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719" b="11191"/>
          <a:stretch/>
        </p:blipFill>
        <p:spPr>
          <a:xfrm>
            <a:off x="5756536" y="1462677"/>
            <a:ext cx="6399953" cy="2067308"/>
          </a:xfrm>
          <a:prstGeom prst="rect">
            <a:avLst/>
          </a:prstGeom>
        </p:spPr>
      </p:pic>
      <p:pic>
        <p:nvPicPr>
          <p:cNvPr id="8" name="Picture 2" descr="No description available.">
            <a:extLst>
              <a:ext uri="{FF2B5EF4-FFF2-40B4-BE49-F238E27FC236}">
                <a16:creationId xmlns:a16="http://schemas.microsoft.com/office/drawing/2014/main" id="{BC8CCDA7-01F6-CB8F-DFBF-A8FF3F4E3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79" t="32136" r="8006" b="10433"/>
          <a:stretch/>
        </p:blipFill>
        <p:spPr bwMode="auto">
          <a:xfrm>
            <a:off x="75045" y="4384448"/>
            <a:ext cx="2998181" cy="2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41CFBDFB-1913-7E5B-8C89-F81218A7FA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28207"/>
              </p:ext>
            </p:extLst>
          </p:nvPr>
        </p:nvGraphicFramePr>
        <p:xfrm>
          <a:off x="-242465" y="1394543"/>
          <a:ext cx="7252700" cy="2933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4" name="Picture 4" descr="Tape Placement Equipment | AFPT - thermoplastic composites | business  platform">
            <a:extLst>
              <a:ext uri="{FF2B5EF4-FFF2-40B4-BE49-F238E27FC236}">
                <a16:creationId xmlns:a16="http://schemas.microsoft.com/office/drawing/2014/main" id="{909B1990-53ED-ED8F-69EF-C9CA5C351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2696" y="2675149"/>
            <a:ext cx="1005535" cy="28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Fraunhofer Institute for Production Technology IPT | 3DP PAN EU">
            <a:extLst>
              <a:ext uri="{FF2B5EF4-FFF2-40B4-BE49-F238E27FC236}">
                <a16:creationId xmlns:a16="http://schemas.microsoft.com/office/drawing/2014/main" id="{639AB54A-6AAE-210A-224F-FF0BAB813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4747" y="3054518"/>
            <a:ext cx="1211030" cy="32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TPRC | Advancing Thermoplastic Composites Technologies">
            <a:extLst>
              <a:ext uri="{FF2B5EF4-FFF2-40B4-BE49-F238E27FC236}">
                <a16:creationId xmlns:a16="http://schemas.microsoft.com/office/drawing/2014/main" id="{9DE2FFDA-D560-94CC-E76D-76F49A00D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750" b="21730"/>
          <a:stretch/>
        </p:blipFill>
        <p:spPr bwMode="auto">
          <a:xfrm>
            <a:off x="3787478" y="3367690"/>
            <a:ext cx="844146" cy="46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0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6413" y="108527"/>
            <a:ext cx="7271212" cy="706119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  <a:cs typeface="Times New Roman" panose="02020603050405020304" pitchFamily="18" charset="0"/>
              </a:rPr>
              <a:t>State-of-the-art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7943" y="886784"/>
            <a:ext cx="11817310" cy="14969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 Accurate temperature control is critical for defect-free FRP composite parts in automated fiber placement (AFP).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 Current industry practices use thermal cameras with a feedback-loop controller, but limitations arise in critical areas requiring early compensation and through-thickness temperature or viscosity control.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 Our physics-based tool serves as a key solution for precise process control and mastery.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479014"/>
              </p:ext>
            </p:extLst>
          </p:nvPr>
        </p:nvGraphicFramePr>
        <p:xfrm>
          <a:off x="103331" y="2711180"/>
          <a:ext cx="7198322" cy="149696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599161">
                  <a:extLst>
                    <a:ext uri="{9D8B030D-6E8A-4147-A177-3AD203B41FA5}">
                      <a16:colId xmlns:a16="http://schemas.microsoft.com/office/drawing/2014/main" val="2436044184"/>
                    </a:ext>
                  </a:extLst>
                </a:gridCol>
                <a:gridCol w="3599161">
                  <a:extLst>
                    <a:ext uri="{9D8B030D-6E8A-4147-A177-3AD203B41FA5}">
                      <a16:colId xmlns:a16="http://schemas.microsoft.com/office/drawing/2014/main" val="4246247044"/>
                    </a:ext>
                  </a:extLst>
                </a:gridCol>
              </a:tblGrid>
              <a:tr h="227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dirty="0"/>
                        <a:t>Summary of issues: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Problems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276215"/>
                  </a:ext>
                </a:extLst>
              </a:tr>
              <a:tr h="11921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Trial-error based method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Non-efficient</a:t>
                      </a:r>
                      <a:r>
                        <a:rPr lang="en-US" sz="1400" baseline="0" dirty="0"/>
                        <a:t> controller</a:t>
                      </a:r>
                      <a:endParaRPr lang="en-US" sz="1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Lack of process knowledge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Costly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romanUcPeriod"/>
                      </a:pPr>
                      <a:r>
                        <a:rPr lang="en-US" sz="1400" dirty="0"/>
                        <a:t>Temperature localization</a:t>
                      </a:r>
                    </a:p>
                    <a:p>
                      <a:pPr marL="400050" indent="-400050">
                        <a:buFont typeface="+mj-lt"/>
                        <a:buAutoNum type="romanUcPeriod"/>
                      </a:pPr>
                      <a:r>
                        <a:rPr lang="en-US" sz="1400" dirty="0"/>
                        <a:t>Process deviations</a:t>
                      </a:r>
                    </a:p>
                    <a:p>
                      <a:pPr marL="400050" indent="-400050">
                        <a:buFont typeface="+mj-lt"/>
                        <a:buAutoNum type="romanUcPeriod"/>
                      </a:pPr>
                      <a:r>
                        <a:rPr lang="en-US" sz="1400" dirty="0"/>
                        <a:t>Reliability issue</a:t>
                      </a:r>
                    </a:p>
                    <a:p>
                      <a:pPr marL="400050" indent="-400050">
                        <a:buFont typeface="+mj-lt"/>
                        <a:buAutoNum type="romanUcPeriod"/>
                      </a:pPr>
                      <a:r>
                        <a:rPr lang="en-US" sz="1400" dirty="0"/>
                        <a:t>Non-homogeneous quality</a:t>
                      </a:r>
                    </a:p>
                    <a:p>
                      <a:pPr marL="400050" indent="-400050">
                        <a:buFont typeface="+mj-lt"/>
                        <a:buAutoNum type="romanUcPeriod"/>
                      </a:pPr>
                      <a:r>
                        <a:rPr lang="en-US" sz="1400" dirty="0"/>
                        <a:t>High design engineering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502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20806F4-69CA-5B3B-5527-B65B3D028198}"/>
              </a:ext>
            </a:extLst>
          </p:cNvPr>
          <p:cNvSpPr txBox="1"/>
          <p:nvPr/>
        </p:nvSpPr>
        <p:spPr>
          <a:xfrm>
            <a:off x="7540991" y="2982113"/>
            <a:ext cx="4547678" cy="1877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" panose="02020603050405020304" pitchFamily="18" charset="0"/>
              </a:rPr>
              <a:t>Target: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" panose="02020603050405020304" pitchFamily="18" charset="0"/>
              </a:rPr>
              <a:t>Minimize temperature variation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" panose="02020603050405020304" pitchFamily="18" charset="0"/>
              </a:rPr>
              <a:t>Better product crystallinity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" panose="02020603050405020304" pitchFamily="18" charset="0"/>
              </a:rPr>
              <a:t>Higher bond strength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" panose="02020603050405020304" pitchFamily="18" charset="0"/>
              </a:rPr>
              <a:t>Stable processing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" panose="02020603050405020304" pitchFamily="18" charset="0"/>
              </a:rPr>
              <a:t>Prevent smoke and degradation, squeeze out-of-flow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" panose="02020603050405020304" pitchFamily="18" charset="0"/>
              </a:rPr>
              <a:t>Decrease Production time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" panose="02020603050405020304" pitchFamily="18" charset="0"/>
              </a:rPr>
              <a:t>Decrease final cost </a:t>
            </a:r>
          </a:p>
        </p:txBody>
      </p:sp>
    </p:spTree>
    <p:extLst>
      <p:ext uri="{BB962C8B-B14F-4D97-AF65-F5344CB8AC3E}">
        <p14:creationId xmlns:p14="http://schemas.microsoft.com/office/powerpoint/2010/main" val="366281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30882-627A-4B87-975D-FCD34978E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6846"/>
            <a:ext cx="5285509" cy="942035"/>
          </a:xfrm>
        </p:spPr>
        <p:txBody>
          <a:bodyPr>
            <a:noAutofit/>
          </a:bodyPr>
          <a:lstStyle/>
          <a:p>
            <a:br>
              <a:rPr lang="en-US" sz="3200" dirty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sz="3200" dirty="0">
                <a:latin typeface="Times" panose="02020603050405020304" pitchFamily="18" charset="0"/>
                <a:cs typeface="Times" panose="02020603050405020304" pitchFamily="18" charset="0"/>
              </a:rPr>
              <a:t> On critical curved locations? </a:t>
            </a:r>
            <a:br>
              <a:rPr lang="en-US" sz="3200" dirty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sz="3200" dirty="0">
                <a:latin typeface="Times" panose="02020603050405020304" pitchFamily="18" charset="0"/>
                <a:cs typeface="Times" panose="02020603050405020304" pitchFamily="18" charset="0"/>
              </a:rPr>
              <a:t>(Quality: bonding strength)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BC9F67B-6E57-4546-8B04-10336D205F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10"/>
          <a:stretch/>
        </p:blipFill>
        <p:spPr bwMode="auto">
          <a:xfrm>
            <a:off x="166080" y="3543100"/>
            <a:ext cx="6716929" cy="309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CDD1039-ADCC-4781-A830-E5210548B0C6}"/>
              </a:ext>
            </a:extLst>
          </p:cNvPr>
          <p:cNvSpPr/>
          <p:nvPr/>
        </p:nvSpPr>
        <p:spPr>
          <a:xfrm>
            <a:off x="6758846" y="6247878"/>
            <a:ext cx="52920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Arial" panose="020B0604020202020204" pitchFamily="34" charset="0"/>
              </a:rPr>
              <a:t>Stokes-Griffin, C. M., et al. "The effect of processing temperature on wedge peel strength of CF/PA 6 laminates manufactured in a laser tape placement process." </a:t>
            </a:r>
            <a:r>
              <a:rPr lang="en-US" sz="1000" i="1" dirty="0">
                <a:solidFill>
                  <a:srgbClr val="222222"/>
                </a:solidFill>
                <a:latin typeface="Arial" panose="020B0604020202020204" pitchFamily="34" charset="0"/>
              </a:rPr>
              <a:t>Composites Part A: Applied Science and Manufacturing</a:t>
            </a:r>
            <a:r>
              <a:rPr lang="en-US" sz="1000" dirty="0">
                <a:solidFill>
                  <a:srgbClr val="222222"/>
                </a:solidFill>
                <a:latin typeface="Arial" panose="020B0604020202020204" pitchFamily="34" charset="0"/>
              </a:rPr>
              <a:t> 121 (2019): 84-91.</a:t>
            </a:r>
            <a:endParaRPr lang="en-US" sz="1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2CAB55-364D-4EB8-8CAE-40C48CA1C01D}"/>
              </a:ext>
            </a:extLst>
          </p:cNvPr>
          <p:cNvSpPr/>
          <p:nvPr/>
        </p:nvSpPr>
        <p:spPr>
          <a:xfrm rot="16200000">
            <a:off x="631599" y="1839932"/>
            <a:ext cx="1390053" cy="1341118"/>
          </a:xfrm>
          <a:prstGeom prst="rect">
            <a:avLst/>
          </a:prstGeom>
          <a:solidFill>
            <a:schemeClr val="bg1">
              <a:lumMod val="85000"/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2400" dirty="0">
                <a:solidFill>
                  <a:srgbClr val="00B050"/>
                </a:solidFill>
              </a:rPr>
              <a:t>Highest possible quality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2CAB55-364D-4EB8-8CAE-40C48CA1C01D}"/>
              </a:ext>
            </a:extLst>
          </p:cNvPr>
          <p:cNvSpPr/>
          <p:nvPr/>
        </p:nvSpPr>
        <p:spPr>
          <a:xfrm>
            <a:off x="2959047" y="1925493"/>
            <a:ext cx="1877030" cy="1291239"/>
          </a:xfrm>
          <a:prstGeom prst="rect">
            <a:avLst/>
          </a:prstGeom>
          <a:solidFill>
            <a:schemeClr val="bg1">
              <a:lumMod val="85000"/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Obtained quality without controlling temperature at corners</a:t>
            </a:r>
          </a:p>
        </p:txBody>
      </p:sp>
      <p:cxnSp>
        <p:nvCxnSpPr>
          <p:cNvPr id="4" name="Straight Arrow Connector 3"/>
          <p:cNvCxnSpPr>
            <a:cxnSpLocks/>
            <a:stCxn id="18" idx="1"/>
          </p:cNvCxnSpPr>
          <p:nvPr/>
        </p:nvCxnSpPr>
        <p:spPr>
          <a:xfrm>
            <a:off x="1326626" y="3205518"/>
            <a:ext cx="764769" cy="694537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  <a:stCxn id="20" idx="2"/>
          </p:cNvCxnSpPr>
          <p:nvPr/>
        </p:nvCxnSpPr>
        <p:spPr>
          <a:xfrm>
            <a:off x="3897562" y="3216732"/>
            <a:ext cx="548364" cy="217822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23996" y="902285"/>
            <a:ext cx="6299263" cy="20739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anose="02020603050405020304" pitchFamily="18" charset="0"/>
                <a:cs typeface="Times" panose="02020603050405020304" pitchFamily="18" charset="0"/>
              </a:rPr>
              <a:t>Based on the mechanical tests: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The quality can be improved </a:t>
            </a:r>
            <a:r>
              <a:rPr lang="en-US" b="1" u="sng" dirty="0">
                <a:latin typeface="Times" panose="02020603050405020304" pitchFamily="18" charset="0"/>
                <a:cs typeface="Times" panose="02020603050405020304" pitchFamily="18" charset="0"/>
              </a:rPr>
              <a:t>more than 3 times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Improving reliability (less variation of quality strength)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Cost and energy saving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Saving time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CA041AD0-4E23-42D4-79E7-DCECB4A26B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699823"/>
              </p:ext>
            </p:extLst>
          </p:nvPr>
        </p:nvGraphicFramePr>
        <p:xfrm>
          <a:off x="7121236" y="3202662"/>
          <a:ext cx="4904684" cy="247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E7599F8-03C9-437C-E671-BA395E518A28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9933709" y="3484874"/>
            <a:ext cx="803564" cy="124235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CED7796-87EF-8BF1-1E6D-3900523C6FCD}"/>
              </a:ext>
            </a:extLst>
          </p:cNvPr>
          <p:cNvSpPr txBox="1"/>
          <p:nvPr/>
        </p:nvSpPr>
        <p:spPr>
          <a:xfrm>
            <a:off x="10737273" y="3284819"/>
            <a:ext cx="131366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28708983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2369A-39A8-4507-8FDF-80F46FBEB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93" y="-343894"/>
            <a:ext cx="5291663" cy="1628775"/>
          </a:xfrm>
        </p:spPr>
        <p:txBody>
          <a:bodyPr anchor="b">
            <a:normAutofit/>
          </a:bodyPr>
          <a:lstStyle/>
          <a:p>
            <a:r>
              <a:rPr lang="en-US" sz="3600" dirty="0">
                <a:latin typeface="Times" panose="02020603050405020304" pitchFamily="18" charset="0"/>
                <a:cs typeface="Times" panose="02020603050405020304" pitchFamily="18" charset="0"/>
              </a:rPr>
              <a:t>Why OTOM? </a:t>
            </a:r>
            <a:br>
              <a:rPr lang="en-US" sz="3600" dirty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sz="36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>
                <a:latin typeface="Times" panose="02020603050405020304" pitchFamily="18" charset="0"/>
                <a:cs typeface="Times" panose="02020603050405020304" pitchFamily="18" charset="0"/>
              </a:rPr>
              <a:t>What are Benefits?</a:t>
            </a:r>
            <a:endParaRPr lang="en-US" sz="36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054AF-49F6-4526-B170-EDE074C9F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81" y="1466653"/>
            <a:ext cx="6938000" cy="1962347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0" i="0" dirty="0">
                <a:effectLst/>
                <a:latin typeface="Calibri" panose="020F0502020204030204" pitchFamily="34" charset="0"/>
                <a:ea typeface="Adobe Heiti Std R" panose="020B0400000000000000" pitchFamily="34" charset="-128"/>
                <a:cs typeface="Calibri" panose="020F0502020204030204" pitchFamily="34" charset="0"/>
              </a:rPr>
              <a:t>Simulation CAE tool (</a:t>
            </a:r>
            <a:r>
              <a:rPr lang="en-US" sz="2400" dirty="0"/>
              <a:t>Ray-tracing + FEM </a:t>
            </a:r>
            <a:r>
              <a:rPr lang="en-US" sz="2400" b="0" i="0" dirty="0">
                <a:effectLst/>
                <a:latin typeface="Calibri" panose="020F0502020204030204" pitchFamily="34" charset="0"/>
                <a:ea typeface="Adobe Heiti Std R" panose="020B0400000000000000" pitchFamily="34" charset="-128"/>
                <a:cs typeface="Calibri" panose="020F0502020204030204" pitchFamily="34" charset="0"/>
              </a:rPr>
              <a:t>) to predict and manage processing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Adobe Heiti Std R" panose="020B0400000000000000" pitchFamily="34" charset="-128"/>
                <a:cs typeface="Calibri" panose="020F0502020204030204" pitchFamily="34" charset="0"/>
              </a:rPr>
              <a:t>Providing guideline for manufacturing decisions and design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Adobe Heiti Std R" panose="020B0400000000000000" pitchFamily="34" charset="-128"/>
                <a:cs typeface="Calibri" panose="020F0502020204030204" pitchFamily="34" charset="0"/>
              </a:rPr>
              <a:t>Shorten trial-and-error loops &amp; lead times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Adobe Heiti Std R" panose="020B0400000000000000" pitchFamily="34" charset="-128"/>
                <a:cs typeface="Calibri" panose="020F0502020204030204" pitchFamily="34" charset="0"/>
              </a:rPr>
              <a:t>Identify best process parameters for product quality </a:t>
            </a:r>
          </a:p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ea typeface="Adobe Heiti Std R" panose="020B04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5" name="Picture 2" descr="Image result for intellectual logo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988" b="751"/>
          <a:stretch/>
        </p:blipFill>
        <p:spPr bwMode="auto">
          <a:xfrm>
            <a:off x="292554" y="3288858"/>
            <a:ext cx="772056" cy="134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Image result for optimization ico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581" l="610" r="998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6273" y="5927207"/>
            <a:ext cx="737953" cy="824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collaboration">
            <a:extLst>
              <a:ext uri="{FF2B5EF4-FFF2-40B4-BE49-F238E27FC236}">
                <a16:creationId xmlns:a16="http://schemas.microsoft.com/office/drawing/2014/main" id="{CD64AC14-B834-4FDC-9D02-2A007B05D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925" y="4672935"/>
            <a:ext cx="1668623" cy="109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A3A83E-0233-48A4-81C9-974EC6CB710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6450" y="1101133"/>
            <a:ext cx="3807896" cy="1818657"/>
          </a:xfrm>
          <a:prstGeom prst="rect">
            <a:avLst/>
          </a:prstGeom>
        </p:spPr>
      </p:pic>
      <p:pic>
        <p:nvPicPr>
          <p:cNvPr id="7" name="Grafik 2">
            <a:extLst>
              <a:ext uri="{FF2B5EF4-FFF2-40B4-BE49-F238E27FC236}">
                <a16:creationId xmlns:a16="http://schemas.microsoft.com/office/drawing/2014/main" id="{0E543963-2CDC-9EC7-C26A-4D14C1BD9E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1187" y="4754597"/>
            <a:ext cx="2359309" cy="1584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ight Arrow 12">
            <a:extLst>
              <a:ext uri="{FF2B5EF4-FFF2-40B4-BE49-F238E27FC236}">
                <a16:creationId xmlns:a16="http://schemas.microsoft.com/office/drawing/2014/main" id="{38483076-775D-C0C4-4D42-9868A2C33A1A}"/>
              </a:ext>
            </a:extLst>
          </p:cNvPr>
          <p:cNvSpPr/>
          <p:nvPr/>
        </p:nvSpPr>
        <p:spPr>
          <a:xfrm rot="1724853">
            <a:off x="7873744" y="4050295"/>
            <a:ext cx="596935" cy="510555"/>
          </a:xfrm>
          <a:prstGeom prst="rightArrow">
            <a:avLst>
              <a:gd name="adj1" fmla="val 30460"/>
              <a:gd name="adj2" fmla="val 7579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A80BEC4-5653-A2EC-1F77-A58A06EB87C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0047" y="4049110"/>
            <a:ext cx="1507863" cy="1098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ight Arrow 14">
            <a:extLst>
              <a:ext uri="{FF2B5EF4-FFF2-40B4-BE49-F238E27FC236}">
                <a16:creationId xmlns:a16="http://schemas.microsoft.com/office/drawing/2014/main" id="{432805AA-4F7D-7EBA-4084-0A0C650106C0}"/>
              </a:ext>
            </a:extLst>
          </p:cNvPr>
          <p:cNvSpPr/>
          <p:nvPr/>
        </p:nvSpPr>
        <p:spPr>
          <a:xfrm rot="178711">
            <a:off x="5854109" y="3760009"/>
            <a:ext cx="524377" cy="491334"/>
          </a:xfrm>
          <a:prstGeom prst="rightArrow">
            <a:avLst>
              <a:gd name="adj1" fmla="val 30460"/>
              <a:gd name="adj2" fmla="val 81204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3" name="Right Arrow 15">
            <a:extLst>
              <a:ext uri="{FF2B5EF4-FFF2-40B4-BE49-F238E27FC236}">
                <a16:creationId xmlns:a16="http://schemas.microsoft.com/office/drawing/2014/main" id="{9BC135C5-D40B-D0B0-8AE6-834E92CEE7A2}"/>
              </a:ext>
            </a:extLst>
          </p:cNvPr>
          <p:cNvSpPr/>
          <p:nvPr/>
        </p:nvSpPr>
        <p:spPr>
          <a:xfrm rot="1693975">
            <a:off x="9866917" y="4892753"/>
            <a:ext cx="605077" cy="510554"/>
          </a:xfrm>
          <a:prstGeom prst="rightArrow">
            <a:avLst>
              <a:gd name="adj1" fmla="val 30460"/>
              <a:gd name="adj2" fmla="val 7750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9AEA8E-C36A-2917-047F-D919010F4F5A}"/>
              </a:ext>
            </a:extLst>
          </p:cNvPr>
          <p:cNvSpPr txBox="1"/>
          <p:nvPr/>
        </p:nvSpPr>
        <p:spPr>
          <a:xfrm>
            <a:off x="10710841" y="6031440"/>
            <a:ext cx="12435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Times" panose="02020603050405020304" pitchFamily="18" charset="0"/>
                <a:cs typeface="Times" panose="02020603050405020304" pitchFamily="18" charset="0"/>
              </a:rPr>
              <a:t>Courtesy of Fraunhofer IPT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65DDB8A-3E6E-2352-E655-40A7A0743A70}"/>
              </a:ext>
            </a:extLst>
          </p:cNvPr>
          <p:cNvSpPr txBox="1">
            <a:spLocks/>
          </p:cNvSpPr>
          <p:nvPr/>
        </p:nvSpPr>
        <p:spPr>
          <a:xfrm>
            <a:off x="8644783" y="3708456"/>
            <a:ext cx="1856887" cy="208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Process Manufacturing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91C1CC5-8979-46A3-902E-FC25889385B0}"/>
              </a:ext>
            </a:extLst>
          </p:cNvPr>
          <p:cNvSpPr txBox="1">
            <a:spLocks/>
          </p:cNvSpPr>
          <p:nvPr/>
        </p:nvSpPr>
        <p:spPr>
          <a:xfrm>
            <a:off x="6858070" y="3353351"/>
            <a:ext cx="1542342" cy="208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Software solution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3692CFB-41DC-C8FD-AE77-5E58FDB7BFE5}"/>
              </a:ext>
            </a:extLst>
          </p:cNvPr>
          <p:cNvSpPr txBox="1">
            <a:spLocks/>
          </p:cNvSpPr>
          <p:nvPr/>
        </p:nvSpPr>
        <p:spPr>
          <a:xfrm>
            <a:off x="10807724" y="4737728"/>
            <a:ext cx="711150" cy="208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Product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35DACCD-B4F4-6414-557A-F7CA806E3FC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2505" y="3349379"/>
            <a:ext cx="1901472" cy="1006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CFBF062-03A8-4C9A-A3B8-D0C407BE81A2}"/>
              </a:ext>
            </a:extLst>
          </p:cNvPr>
          <p:cNvSpPr txBox="1">
            <a:spLocks/>
          </p:cNvSpPr>
          <p:nvPr/>
        </p:nvSpPr>
        <p:spPr>
          <a:xfrm>
            <a:off x="4853310" y="3031662"/>
            <a:ext cx="1380721" cy="2080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Process Design</a:t>
            </a:r>
          </a:p>
        </p:txBody>
      </p:sp>
      <p:pic>
        <p:nvPicPr>
          <p:cNvPr id="26" name="Picture 25" descr="A blue and red airplane&#10;&#10;Description automatically generated">
            <a:extLst>
              <a:ext uri="{FF2B5EF4-FFF2-40B4-BE49-F238E27FC236}">
                <a16:creationId xmlns:a16="http://schemas.microsoft.com/office/drawing/2014/main" id="{D52D11A9-783E-463E-306A-E90B0354102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8002" y="3610772"/>
            <a:ext cx="1285330" cy="1286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592BEC2-D5E7-A406-0688-0768EF24F46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242" y="4598059"/>
            <a:ext cx="2359309" cy="22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306E4-DC64-698D-691F-DF09E334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474080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/>
              <a:t>products</a:t>
            </a:r>
          </a:p>
        </p:txBody>
      </p:sp>
      <p:pic>
        <p:nvPicPr>
          <p:cNvPr id="6" name="Picture 5" descr="A blue and red airplane&#10;&#10;Description automatically generated">
            <a:extLst>
              <a:ext uri="{FF2B5EF4-FFF2-40B4-BE49-F238E27FC236}">
                <a16:creationId xmlns:a16="http://schemas.microsoft.com/office/drawing/2014/main" id="{0845084D-74F7-B287-8F53-B779F3301B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31" y="376627"/>
            <a:ext cx="2400609" cy="24006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A logo with text overlay&#10;&#10;Description automatically generated">
            <a:extLst>
              <a:ext uri="{FF2B5EF4-FFF2-40B4-BE49-F238E27FC236}">
                <a16:creationId xmlns:a16="http://schemas.microsoft.com/office/drawing/2014/main" id="{BF7EEDC1-366E-BA69-AFF4-FDBE1D5E90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35" b="6258"/>
          <a:stretch/>
        </p:blipFill>
        <p:spPr>
          <a:xfrm>
            <a:off x="4598873" y="306254"/>
            <a:ext cx="2831284" cy="2025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Content Placeholder 4" descr="A close-up of a computer screen&#10;&#10;Description automatically generated">
            <a:extLst>
              <a:ext uri="{FF2B5EF4-FFF2-40B4-BE49-F238E27FC236}">
                <a16:creationId xmlns:a16="http://schemas.microsoft.com/office/drawing/2014/main" id="{776E865B-58AD-9AFA-9F4A-4D8863BBCA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9268" y="656563"/>
            <a:ext cx="2831284" cy="1592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7715DB-900D-802D-5952-2A275FE25568}"/>
              </a:ext>
            </a:extLst>
          </p:cNvPr>
          <p:cNvSpPr txBox="1"/>
          <p:nvPr/>
        </p:nvSpPr>
        <p:spPr>
          <a:xfrm>
            <a:off x="247565" y="4189475"/>
            <a:ext cx="2854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AFP Engine:</a:t>
            </a:r>
          </a:p>
          <a:p>
            <a:pPr algn="ctr"/>
            <a:r>
              <a:rPr lang="en-US" dirty="0"/>
              <a:t>Process Simulation for AFP process, predicting temperature, crystallinity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166DD3-742C-881F-ED96-C7C3FC655B01}"/>
              </a:ext>
            </a:extLst>
          </p:cNvPr>
          <p:cNvSpPr txBox="1"/>
          <p:nvPr/>
        </p:nvSpPr>
        <p:spPr>
          <a:xfrm>
            <a:off x="4571223" y="3567243"/>
            <a:ext cx="328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AFP Viewer:</a:t>
            </a:r>
          </a:p>
          <a:p>
            <a:pPr algn="ctr"/>
            <a:r>
              <a:rPr lang="en-US" dirty="0"/>
              <a:t>Post-processing software  for AFP process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D5DE85-1077-0F3A-A1DE-0B2B724AF7F8}"/>
              </a:ext>
            </a:extLst>
          </p:cNvPr>
          <p:cNvSpPr txBox="1"/>
          <p:nvPr/>
        </p:nvSpPr>
        <p:spPr>
          <a:xfrm>
            <a:off x="8374777" y="3731613"/>
            <a:ext cx="356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Ray-tracer:</a:t>
            </a:r>
          </a:p>
          <a:p>
            <a:pPr algn="ctr"/>
            <a:r>
              <a:rPr lang="en-US" dirty="0"/>
              <a:t>General Ray-tracing software for energy absorption, transmittance in and through materials</a:t>
            </a:r>
          </a:p>
        </p:txBody>
      </p:sp>
    </p:spTree>
    <p:extLst>
      <p:ext uri="{BB962C8B-B14F-4D97-AF65-F5344CB8AC3E}">
        <p14:creationId xmlns:p14="http://schemas.microsoft.com/office/powerpoint/2010/main" val="1125151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everal different types of graphics&#10;&#10;Description automatically generated with medium confidence">
            <a:extLst>
              <a:ext uri="{FF2B5EF4-FFF2-40B4-BE49-F238E27FC236}">
                <a16:creationId xmlns:a16="http://schemas.microsoft.com/office/drawing/2014/main" id="{4622E10C-3F23-C1F4-CB4F-647E69228B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4" r="-2" b="-2"/>
          <a:stretch/>
        </p:blipFill>
        <p:spPr>
          <a:xfrm>
            <a:off x="4426125" y="755120"/>
            <a:ext cx="3224832" cy="1916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994913-F521-7FD8-E5F9-1B2E4BC2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5334000" cy="1402470"/>
          </a:xfrm>
        </p:spPr>
        <p:txBody>
          <a:bodyPr anchor="t">
            <a:normAutofit/>
          </a:bodyPr>
          <a:lstStyle/>
          <a:p>
            <a:r>
              <a:rPr lang="en-US" sz="3200" b="1" dirty="0"/>
              <a:t>AFP Engine:</a:t>
            </a:r>
            <a:br>
              <a:rPr lang="en-US" sz="3200" b="1" dirty="0"/>
            </a:br>
            <a:r>
              <a:rPr lang="en-US" sz="3200" dirty="0"/>
              <a:t>Layup build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Content Placeholder 16">
            <a:extLst>
              <a:ext uri="{FF2B5EF4-FFF2-40B4-BE49-F238E27FC236}">
                <a16:creationId xmlns:a16="http://schemas.microsoft.com/office/drawing/2014/main" id="{98874D94-BCB1-9F25-7085-CDDC7CCF44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272826"/>
              </p:ext>
            </p:extLst>
          </p:nvPr>
        </p:nvGraphicFramePr>
        <p:xfrm>
          <a:off x="325090" y="2938912"/>
          <a:ext cx="4374279" cy="3575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38E3A352-0090-79B4-F66E-4A05006FA1D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35" r="32" b="-3"/>
          <a:stretch/>
        </p:blipFill>
        <p:spPr>
          <a:xfrm>
            <a:off x="8845181" y="3508468"/>
            <a:ext cx="3346819" cy="19894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30D4C2-2BB1-7E32-17C9-19FFF638871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535" y="1138036"/>
            <a:ext cx="3729863" cy="2112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2BED2B-4223-3FC1-6EC2-2CB5F90806A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6317" y="2830958"/>
            <a:ext cx="2459655" cy="13550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3BAC96-42AB-07EF-FE6F-BBEB7463795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9471" y="4425350"/>
            <a:ext cx="3885608" cy="226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32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B594-94D4-4515-8131-377D347A2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88" y="5889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4000" dirty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sz="3100" b="1" dirty="0"/>
              <a:t>AFP Engine:</a:t>
            </a:r>
            <a:br>
              <a:rPr lang="en-US" sz="1600" b="1" dirty="0"/>
            </a:br>
            <a:r>
              <a:rPr lang="en-US" sz="4000" dirty="0">
                <a:latin typeface="Times" panose="02020603050405020304" pitchFamily="18" charset="0"/>
                <a:cs typeface="Times" panose="02020603050405020304" pitchFamily="18" charset="0"/>
              </a:rPr>
              <a:t>Thermo-optical modeling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4A819F-3891-4383-BA51-BFC2E13FB4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544"/>
          <a:stretch/>
        </p:blipFill>
        <p:spPr>
          <a:xfrm>
            <a:off x="5908876" y="808516"/>
            <a:ext cx="4414284" cy="9383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279" y="2109182"/>
            <a:ext cx="11267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cs typeface="Times" panose="02020603050405020304" pitchFamily="18" charset="0"/>
              </a:rPr>
              <a:t>Quantify temperature variation for placement angle changes,  velocity-induced variation, etc.</a:t>
            </a:r>
          </a:p>
          <a:p>
            <a:r>
              <a:rPr lang="en-US" b="1" dirty="0">
                <a:cs typeface="Times" panose="02020603050405020304" pitchFamily="18" charset="0"/>
              </a:rPr>
              <a:t>Adjust process parameters like power by the optimization tool</a:t>
            </a:r>
          </a:p>
        </p:txBody>
      </p:sp>
      <p:pic>
        <p:nvPicPr>
          <p:cNvPr id="7" name="Picture 6" descr="A diagram of different types of cylinders&#10;&#10;Description automatically generated">
            <a:extLst>
              <a:ext uri="{FF2B5EF4-FFF2-40B4-BE49-F238E27FC236}">
                <a16:creationId xmlns:a16="http://schemas.microsoft.com/office/drawing/2014/main" id="{1CCF1038-F84D-660F-1B4E-54F643DB0C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884" y="3003227"/>
            <a:ext cx="5310068" cy="1631786"/>
          </a:xfrm>
          <a:prstGeom prst="rect">
            <a:avLst/>
          </a:prstGeom>
        </p:spPr>
      </p:pic>
      <p:pic>
        <p:nvPicPr>
          <p:cNvPr id="8" name="Picture 7" descr="A graph of melting ice and melting ice&#10;&#10;Description automatically generated">
            <a:extLst>
              <a:ext uri="{FF2B5EF4-FFF2-40B4-BE49-F238E27FC236}">
                <a16:creationId xmlns:a16="http://schemas.microsoft.com/office/drawing/2014/main" id="{5A16BD11-5FFF-4DF0-E302-E92A0ADFE9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stelsSmooth trans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79" r="1"/>
          <a:stretch/>
        </p:blipFill>
        <p:spPr>
          <a:xfrm>
            <a:off x="307323" y="5081018"/>
            <a:ext cx="2692872" cy="1618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927B23-EFA2-D16B-6990-3F1241A5569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8239" y="2499589"/>
            <a:ext cx="3311481" cy="1858822"/>
          </a:xfrm>
          <a:prstGeom prst="rect">
            <a:avLst/>
          </a:prstGeom>
        </p:spPr>
      </p:pic>
      <p:pic>
        <p:nvPicPr>
          <p:cNvPr id="4" name="Sub-Tape-3D.avi (2)">
            <a:hlinkClick r:id="" action="ppaction://media"/>
            <a:extLst>
              <a:ext uri="{FF2B5EF4-FFF2-40B4-BE49-F238E27FC236}">
                <a16:creationId xmlns:a16="http://schemas.microsoft.com/office/drawing/2014/main" id="{BBBD1D4B-F7AB-4D6C-8C7E-581DEFFFB7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36507" y="4555724"/>
            <a:ext cx="5894389" cy="214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5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F39A5-D9A7-18EB-0AF5-9B3AC7A92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" y="173255"/>
            <a:ext cx="11093457" cy="1776395"/>
          </a:xfrm>
        </p:spPr>
        <p:txBody>
          <a:bodyPr>
            <a:normAutofit/>
          </a:bodyPr>
          <a:lstStyle/>
          <a:p>
            <a:r>
              <a:rPr lang="en-US" sz="3200" b="1" dirty="0"/>
              <a:t>AFP Engine: </a:t>
            </a:r>
            <a:br>
              <a:rPr lang="en-US" sz="3200" b="1" dirty="0"/>
            </a:b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Thermal history and crystallinity prediction on complex layups:</a:t>
            </a:r>
            <a:b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sz="4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F1 car Body nose showcase</a:t>
            </a:r>
            <a:endParaRPr lang="en-US" sz="4000" dirty="0"/>
          </a:p>
        </p:txBody>
      </p:sp>
      <p:pic>
        <p:nvPicPr>
          <p:cNvPr id="6" name="Picture 5" descr="A blue object with a green light&#10;&#10;Description automatically generated">
            <a:extLst>
              <a:ext uri="{FF2B5EF4-FFF2-40B4-BE49-F238E27FC236}">
                <a16:creationId xmlns:a16="http://schemas.microsoft.com/office/drawing/2014/main" id="{3E3BB699-F08E-FF73-5CA4-13B80B678E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632" t="11896" r="17026"/>
          <a:stretch/>
        </p:blipFill>
        <p:spPr>
          <a:xfrm>
            <a:off x="6096000" y="2253888"/>
            <a:ext cx="2229681" cy="2144356"/>
          </a:xfrm>
          <a:prstGeom prst="rect">
            <a:avLst/>
          </a:prstGeom>
        </p:spPr>
      </p:pic>
      <p:pic>
        <p:nvPicPr>
          <p:cNvPr id="8" name="Picture 7" descr="A computer screen shot of a black and white object&#10;&#10;Description automatically generated">
            <a:extLst>
              <a:ext uri="{FF2B5EF4-FFF2-40B4-BE49-F238E27FC236}">
                <a16:creationId xmlns:a16="http://schemas.microsoft.com/office/drawing/2014/main" id="{F78500D2-53E1-7FB5-2E4A-596CBFDFF5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70" y="2243517"/>
            <a:ext cx="2710482" cy="11632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728AE2-C708-67E0-D979-5F5EC067AA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28" b="98859" l="2648" r="93822">
                        <a14:foregroundMark x1="26390" y1="9759" x2="22154" y2="4816"/>
                        <a14:foregroundMark x1="22154" y1="4816" x2="17741" y2="5830"/>
                        <a14:foregroundMark x1="7502" y1="12928" x2="8120" y2="48542"/>
                        <a14:foregroundMark x1="8120" y1="48542" x2="8120" y2="48542"/>
                        <a14:foregroundMark x1="4325" y1="15970" x2="2736" y2="48035"/>
                        <a14:foregroundMark x1="95940" y1="82256" x2="93822" y2="71863"/>
                        <a14:foregroundMark x1="93822" y1="71863" x2="92233" y2="68948"/>
                        <a14:foregroundMark x1="79876" y1="79468" x2="78994" y2="93283"/>
                        <a14:foregroundMark x1="74228" y1="92902" x2="74139" y2="95944"/>
                        <a14:foregroundMark x1="79612" y1="95944" x2="79700" y2="98986"/>
                        <a14:foregroundMark x1="27273" y1="2028" x2="25154" y2="27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683175" y="1897945"/>
            <a:ext cx="2515658" cy="1751858"/>
          </a:xfrm>
          <a:prstGeom prst="rect">
            <a:avLst/>
          </a:prstGeom>
        </p:spPr>
      </p:pic>
      <p:sp>
        <p:nvSpPr>
          <p:cNvPr id="12" name="Arrow: Striped Right 11">
            <a:extLst>
              <a:ext uri="{FF2B5EF4-FFF2-40B4-BE49-F238E27FC236}">
                <a16:creationId xmlns:a16="http://schemas.microsoft.com/office/drawing/2014/main" id="{59867FC6-B93A-F4D8-6996-FC6D80C5D31C}"/>
              </a:ext>
            </a:extLst>
          </p:cNvPr>
          <p:cNvSpPr/>
          <p:nvPr/>
        </p:nvSpPr>
        <p:spPr>
          <a:xfrm>
            <a:off x="3292594" y="2595981"/>
            <a:ext cx="441902" cy="553783"/>
          </a:xfrm>
          <a:prstGeom prst="stripedRightArrow">
            <a:avLst>
              <a:gd name="adj1" fmla="val 29231"/>
              <a:gd name="adj2" fmla="val 5374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92E493E5-9E11-743F-9E62-8EE305D8C7C9}"/>
              </a:ext>
            </a:extLst>
          </p:cNvPr>
          <p:cNvSpPr/>
          <p:nvPr/>
        </p:nvSpPr>
        <p:spPr>
          <a:xfrm>
            <a:off x="5756931" y="3506605"/>
            <a:ext cx="441902" cy="553783"/>
          </a:xfrm>
          <a:prstGeom prst="stripedRightArrow">
            <a:avLst>
              <a:gd name="adj1" fmla="val 29231"/>
              <a:gd name="adj2" fmla="val 5374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5471AE-D296-A96F-B999-2DE447395F36}"/>
              </a:ext>
            </a:extLst>
          </p:cNvPr>
          <p:cNvSpPr txBox="1"/>
          <p:nvPr/>
        </p:nvSpPr>
        <p:spPr>
          <a:xfrm>
            <a:off x="5673150" y="5933645"/>
            <a:ext cx="6025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-apple-system"/>
              </a:rPr>
              <a:t>1- Layup 29 layers on the F1 Nose mold</a:t>
            </a:r>
            <a:br>
              <a:rPr lang="en-US" sz="1200" dirty="0"/>
            </a:br>
            <a:r>
              <a:rPr lang="en-US" sz="1200" b="0" i="0" dirty="0">
                <a:effectLst/>
                <a:latin typeface="-apple-system"/>
              </a:rPr>
              <a:t>2- Perform Optical-thermal simulations</a:t>
            </a:r>
            <a:br>
              <a:rPr lang="en-US" sz="1200" dirty="0"/>
            </a:br>
            <a:r>
              <a:rPr lang="en-US" sz="1200" b="0" i="0" dirty="0">
                <a:effectLst/>
                <a:latin typeface="-apple-system"/>
              </a:rPr>
              <a:t>3- Observe the predicted temperature at every layer through the processing time</a:t>
            </a:r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6BAAC-70BD-606A-A834-8A46BB88583D}"/>
              </a:ext>
            </a:extLst>
          </p:cNvPr>
          <p:cNvSpPr txBox="1"/>
          <p:nvPr/>
        </p:nvSpPr>
        <p:spPr>
          <a:xfrm>
            <a:off x="289205" y="3572316"/>
            <a:ext cx="1523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Layup design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6EF992-AC13-A763-423D-A0986FCE5945}"/>
              </a:ext>
            </a:extLst>
          </p:cNvPr>
          <p:cNvSpPr txBox="1"/>
          <p:nvPr/>
        </p:nvSpPr>
        <p:spPr>
          <a:xfrm>
            <a:off x="3313789" y="3611761"/>
            <a:ext cx="1999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Layup generation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C13923-0212-93A8-51AA-D9A1648976FF}"/>
              </a:ext>
            </a:extLst>
          </p:cNvPr>
          <p:cNvSpPr txBox="1"/>
          <p:nvPr/>
        </p:nvSpPr>
        <p:spPr>
          <a:xfrm>
            <a:off x="6198834" y="4565564"/>
            <a:ext cx="2466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Ray-tracing and thermal simulations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5E93CB-B1D8-8E47-E66F-7275137FA0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150" y="2934182"/>
            <a:ext cx="1807254" cy="22547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5DCA9E-91FD-095D-AD7B-6D1BDFB48799}"/>
              </a:ext>
            </a:extLst>
          </p:cNvPr>
          <p:cNvSpPr txBox="1"/>
          <p:nvPr/>
        </p:nvSpPr>
        <p:spPr>
          <a:xfrm>
            <a:off x="9788850" y="5419322"/>
            <a:ext cx="246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Deformation</a:t>
            </a:r>
          </a:p>
        </p:txBody>
      </p:sp>
      <p:sp>
        <p:nvSpPr>
          <p:cNvPr id="14" name="Arrow: Striped Right 13">
            <a:extLst>
              <a:ext uri="{FF2B5EF4-FFF2-40B4-BE49-F238E27FC236}">
                <a16:creationId xmlns:a16="http://schemas.microsoft.com/office/drawing/2014/main" id="{FC75515E-1E59-33E3-7F6E-DC57B445485F}"/>
              </a:ext>
            </a:extLst>
          </p:cNvPr>
          <p:cNvSpPr/>
          <p:nvPr/>
        </p:nvSpPr>
        <p:spPr>
          <a:xfrm>
            <a:off x="8464862" y="3664756"/>
            <a:ext cx="441902" cy="553783"/>
          </a:xfrm>
          <a:prstGeom prst="stripedRightArrow">
            <a:avLst>
              <a:gd name="adj1" fmla="val 29231"/>
              <a:gd name="adj2" fmla="val 5374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A211E15-F440-DA3B-6E1B-5C37C1D3989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73" y="4107171"/>
            <a:ext cx="5080192" cy="271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62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3C9CC7F-86E1-48DE-82DC-E9AC50D04532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10741" y="350520"/>
            <a:ext cx="3348474" cy="498447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cap="none" dirty="0">
                <a:solidFill>
                  <a:schemeClr val="tx1"/>
                </a:solidFill>
                <a:ea typeface="+mj-ea"/>
                <a:cs typeface="+mj-cs"/>
              </a:rPr>
              <a:t>Inline</a:t>
            </a:r>
            <a:r>
              <a:rPr lang="en-US" sz="3200" b="1" cap="none" dirty="0"/>
              <a:t> </a:t>
            </a:r>
            <a:r>
              <a:rPr lang="en-US" sz="3200" b="1" cap="none" dirty="0">
                <a:solidFill>
                  <a:schemeClr val="tx1"/>
                </a:solidFill>
                <a:ea typeface="+mj-ea"/>
                <a:cs typeface="+mj-cs"/>
              </a:rPr>
              <a:t>Monitoring</a:t>
            </a:r>
            <a:endParaRPr lang="nl-NL" sz="3200" b="1" cap="none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363" y="2277007"/>
            <a:ext cx="6177052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1- Fast Inline monitoring algorithm (~1 millisecond response)</a:t>
            </a:r>
          </a:p>
          <a:p>
            <a:r>
              <a:rPr lang="en-US" sz="1600" dirty="0">
                <a:solidFill>
                  <a:schemeClr val="tx1"/>
                </a:solidFill>
              </a:rPr>
              <a:t> 2- Real large process data from experiments as offline (~400K set of data)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F09E0F-296A-410C-B617-690AD1A483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40" y="3585059"/>
            <a:ext cx="5634475" cy="313641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12B9B90-8020-4101-B7C7-9AF5889744E7}"/>
              </a:ext>
            </a:extLst>
          </p:cNvPr>
          <p:cNvSpPr/>
          <p:nvPr/>
        </p:nvSpPr>
        <p:spPr>
          <a:xfrm>
            <a:off x="210740" y="999264"/>
            <a:ext cx="682088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Times" panose="02020603050405020304" pitchFamily="18" charset="0"/>
                <a:ea typeface="Rockwell" panose="02060603020205020403" pitchFamily="18" charset="0"/>
                <a:cs typeface="Times" panose="02020603050405020304" pitchFamily="18" charset="0"/>
              </a:rPr>
              <a:t>OTOM is not only the simulation software, but </a:t>
            </a: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also a tool to interact with the PLC such as Beckhoff PLC, Siemens PLC, etc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8A934A-A8C8-4850-A179-4441230B1059}"/>
              </a:ext>
            </a:extLst>
          </p:cNvPr>
          <p:cNvSpPr/>
          <p:nvPr/>
        </p:nvSpPr>
        <p:spPr>
          <a:xfrm>
            <a:off x="1122337" y="3208032"/>
            <a:ext cx="48270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" panose="02020603050405020304" pitchFamily="18" charset="0"/>
                <a:cs typeface="Times" panose="02020603050405020304" pitchFamily="18" charset="0"/>
                <a:hlinkClick r:id="rId4"/>
              </a:rPr>
              <a:t>https://www.otomcomposite.eu/inline-monitoring/</a:t>
            </a:r>
            <a:endParaRPr lang="en-US" sz="12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7" name="Content Placeholder 4" descr="A screenshot of a history feature&#10;&#10;Description automatically generated">
            <a:extLst>
              <a:ext uri="{FF2B5EF4-FFF2-40B4-BE49-F238E27FC236}">
                <a16:creationId xmlns:a16="http://schemas.microsoft.com/office/drawing/2014/main" id="{A5BE3E92-47AA-7B88-1CB5-BBC799A143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368" y="999264"/>
            <a:ext cx="4507210" cy="543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86850"/>
      </p:ext>
    </p:extLst>
  </p:cSld>
  <p:clrMapOvr>
    <a:masterClrMapping/>
  </p:clrMapOvr>
  <p:transition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4EFA3-324B-CF59-0F81-CF95EBF21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68" y="325520"/>
            <a:ext cx="4715932" cy="94520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OTOM Ray-tracer: 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9DA9D43-6316-5E43-B6BE-3FB7F1DC9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67" y="905933"/>
            <a:ext cx="4631267" cy="3255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i="0" dirty="0">
                <a:effectLst/>
              </a:rPr>
              <a:t>The OTOM 𝐑𝐚𝐲-𝐓𝐫𝐚𝐜𝐢𝐧𝐠 tool is a complementary software, providing a sophisticated platform for conducting high-fidelity ray-tracing analyses on both 𝐨𝐩𝐚𝐪𝐮𝐞 𝐚𝐧𝐝 𝐭𝐫𝐚𝐧𝐬𝐩𝐚𝐫𝐞𝐧𝐭 objects.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0" i="0" dirty="0">
                <a:effectLst/>
              </a:rPr>
              <a:t>This tool excels in precisely determining ray intersection points and accurately assessing the 𝐞𝐧𝐞𝐫𝐠𝐲 𝐭𝐫𝐚𝐧𝐬𝐟𝐞𝐫 within optical systems and objects.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DBB762-0742-FD81-6034-36FC1DED29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029" t="2760" r="10334" b="-1"/>
          <a:stretch/>
        </p:blipFill>
        <p:spPr>
          <a:xfrm>
            <a:off x="4223424" y="0"/>
            <a:ext cx="7965528" cy="685800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3666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machine&#10;&#10;Description automatically generated">
            <a:extLst>
              <a:ext uri="{FF2B5EF4-FFF2-40B4-BE49-F238E27FC236}">
                <a16:creationId xmlns:a16="http://schemas.microsoft.com/office/drawing/2014/main" id="{2932CE12-FCD6-EDF1-20FE-E4550F8DC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9E217A1-BB31-67B8-FDCE-B62520EF73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176" r="18132"/>
          <a:stretch/>
        </p:blipFill>
        <p:spPr>
          <a:xfrm>
            <a:off x="126206" y="5100274"/>
            <a:ext cx="1647511" cy="164253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BB5420B-CF7D-70AE-E92E-B3255420E7B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843" r="10727"/>
          <a:stretch/>
        </p:blipFill>
        <p:spPr>
          <a:xfrm flipH="1">
            <a:off x="1773716" y="5100274"/>
            <a:ext cx="1647511" cy="164253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7DAD44-5A93-167B-6CFF-FDBE8966BEF0}"/>
              </a:ext>
            </a:extLst>
          </p:cNvPr>
          <p:cNvSpPr txBox="1"/>
          <p:nvPr/>
        </p:nvSpPr>
        <p:spPr>
          <a:xfrm>
            <a:off x="326755" y="4730942"/>
            <a:ext cx="1663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PA6-GF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0C405C-3ABA-F523-20E2-AFB8DA117713}"/>
              </a:ext>
            </a:extLst>
          </p:cNvPr>
          <p:cNvSpPr txBox="1"/>
          <p:nvPr/>
        </p:nvSpPr>
        <p:spPr>
          <a:xfrm>
            <a:off x="2018341" y="4730942"/>
            <a:ext cx="13749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HDPE-GF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53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F7DBC5-433C-57D9-60B6-29DA438C38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032" y="176875"/>
            <a:ext cx="10058400" cy="732985"/>
          </a:xfrm>
        </p:spPr>
        <p:txBody>
          <a:bodyPr/>
          <a:lstStyle/>
          <a:p>
            <a:r>
              <a:rPr lang="en-US" dirty="0"/>
              <a:t>AFP Web platform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BF8A4-0F80-EF7C-9433-D5E7E0CED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032" y="909860"/>
            <a:ext cx="10058400" cy="2857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Automated fiber placement process simulation software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5FE1215-82AF-0403-12AB-A7428F7338D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54" r="22254"/>
          <a:stretch>
            <a:fillRect/>
          </a:stretch>
        </p:blipFill>
        <p:spPr>
          <a:xfrm>
            <a:off x="144276" y="3307555"/>
            <a:ext cx="3203106" cy="3153549"/>
          </a:xfrm>
          <a:prstGeom prst="rect">
            <a:avLst/>
          </a:prstGeom>
          <a:solidFill>
            <a:prstClr val="white"/>
          </a:solidFill>
          <a:ln w="12700" cap="flat" cmpd="sng" algn="ctr">
            <a:noFill/>
            <a:prstDash val="solid"/>
            <a:miter lim="800000"/>
          </a:ln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400C6C-E02C-A0DD-DF63-5AA0A07D19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8175" y="4578478"/>
            <a:ext cx="3721894" cy="2101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2C5368-62BB-B2D6-4A96-E4282DF4F6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737" y="1276352"/>
            <a:ext cx="5047767" cy="27427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4A1C7B-481A-69EF-88CD-B1EE7279A3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961" y="4019061"/>
            <a:ext cx="4508315" cy="28389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9A4A16-335E-06EE-2E9B-793FA01DFAA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880" y="1892412"/>
            <a:ext cx="3126278" cy="20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C2C0F5-3E1A-77C6-D6AA-7C091F48CC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053" y="336551"/>
            <a:ext cx="10637044" cy="732985"/>
          </a:xfrm>
        </p:spPr>
        <p:txBody>
          <a:bodyPr/>
          <a:lstStyle/>
          <a:p>
            <a:r>
              <a:rPr lang="en-US" dirty="0"/>
              <a:t>Composite partners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0CC23-CAB4-4FA5-5656-8BA2FC1CB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8688" y="1069536"/>
            <a:ext cx="10058400" cy="2857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Customer/ </a:t>
            </a:r>
            <a:r>
              <a:rPr lang="en-US" dirty="0" err="1"/>
              <a:t>USEr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4544E-4259-7E1D-895E-EF59417DAE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854" y="2792722"/>
            <a:ext cx="7152080" cy="31888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ECB928-8CFF-8F65-CA73-56CD72D040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8840" y="1678516"/>
            <a:ext cx="3239658" cy="484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76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88A22D-C3F0-6190-DCEB-49FD526D3E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313" y="2391125"/>
            <a:ext cx="3136308" cy="288201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8CEE08-A0E2-A30E-E20B-FA0DEC7E15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7977" y="-21087"/>
            <a:ext cx="10058400" cy="732985"/>
          </a:xfrm>
        </p:spPr>
        <p:txBody>
          <a:bodyPr/>
          <a:lstStyle/>
          <a:p>
            <a:r>
              <a:rPr lang="en-US" dirty="0"/>
              <a:t>OTOM SPH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BB203-84C6-B7D3-BF12-C810394E6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977" y="764551"/>
            <a:ext cx="10058400" cy="285751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Real-time GPU-accelerated CFD (</a:t>
            </a:r>
            <a:r>
              <a:rPr lang="en-US" dirty="0"/>
              <a:t>Custom-made)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8050855-8DBC-C36F-0BE9-1C2FF30A3F9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93" r="24193"/>
          <a:stretch>
            <a:fillRect/>
          </a:stretch>
        </p:blipFill>
        <p:spPr>
          <a:xfrm>
            <a:off x="2805898" y="5273062"/>
            <a:ext cx="1609844" cy="1584937"/>
          </a:xfrm>
          <a:prstGeom prst="rect">
            <a:avLst/>
          </a:prstGeom>
          <a:solidFill>
            <a:prstClr val="white"/>
          </a:solidFill>
          <a:ln w="12700" cap="flat" cmpd="sng" algn="ctr">
            <a:noFill/>
            <a:prstDash val="solid"/>
            <a:miter lim="800000"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264400-4970-92FA-E1F4-BE3DB1300D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719" y="5359564"/>
            <a:ext cx="7584281" cy="14984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4AE75B-693D-60AA-CEFD-D655F51E3D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44" r="26600"/>
          <a:stretch>
            <a:fillRect/>
          </a:stretch>
        </p:blipFill>
        <p:spPr>
          <a:xfrm>
            <a:off x="104775" y="5146444"/>
            <a:ext cx="2523280" cy="16752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0AD43B-031C-8F62-1E9A-57813D9C4D4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0534" y="822769"/>
            <a:ext cx="5483219" cy="28984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E7DAA2A-063B-494F-AF6B-C4A3A261CA7A}"/>
              </a:ext>
            </a:extLst>
          </p:cNvPr>
          <p:cNvSpPr txBox="1"/>
          <p:nvPr/>
        </p:nvSpPr>
        <p:spPr>
          <a:xfrm>
            <a:off x="88247" y="1347066"/>
            <a:ext cx="49120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effectLst/>
                <a:latin typeface="Arial" panose="020B0604020202020204" pitchFamily="34" charset="0"/>
              </a:rPr>
              <a:t>**</a:t>
            </a:r>
            <a:r>
              <a:rPr lang="en-US" sz="1000" b="1" i="0" dirty="0">
                <a:effectLst/>
                <a:latin typeface="Arial" panose="020B0604020202020204" pitchFamily="34" charset="0"/>
              </a:rPr>
              <a:t>Fluid Simulation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**:  Model and visualize fluid dynamics using the Weakly Compressible SPH algorithm for realistic behaviors.</a:t>
            </a:r>
          </a:p>
          <a:p>
            <a:endParaRPr lang="en-US" sz="1000" b="0" i="0" dirty="0">
              <a:effectLst/>
              <a:latin typeface="Arial" panose="020B0604020202020204" pitchFamily="34" charset="0"/>
            </a:endParaRPr>
          </a:p>
          <a:p>
            <a:r>
              <a:rPr lang="en-US" sz="1000" b="0" i="0" dirty="0">
                <a:effectLst/>
                <a:latin typeface="Arial" panose="020B0604020202020204" pitchFamily="34" charset="0"/>
              </a:rPr>
              <a:t> **</a:t>
            </a:r>
            <a:r>
              <a:rPr lang="en-US" sz="1000" b="1" i="0" dirty="0">
                <a:effectLst/>
                <a:latin typeface="Arial" panose="020B0604020202020204" pitchFamily="34" charset="0"/>
              </a:rPr>
              <a:t>Turbulence Modeling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**: Implement SPS-LES turbulence and vorticity confinement for enhanced detail in fluid motion. </a:t>
            </a:r>
          </a:p>
          <a:p>
            <a:endParaRPr lang="en-US" sz="1000" b="0" i="0" dirty="0">
              <a:effectLst/>
              <a:latin typeface="Arial" panose="020B0604020202020204" pitchFamily="34" charset="0"/>
            </a:endParaRPr>
          </a:p>
          <a:p>
            <a:r>
              <a:rPr lang="en-US" sz="1000" b="0" i="0" dirty="0">
                <a:effectLst/>
                <a:latin typeface="Arial" panose="020B0604020202020204" pitchFamily="34" charset="0"/>
              </a:rPr>
              <a:t>  **</a:t>
            </a:r>
            <a:r>
              <a:rPr lang="en-US" sz="1000" b="1" i="0" dirty="0">
                <a:effectLst/>
                <a:latin typeface="Arial" panose="020B0604020202020204" pitchFamily="34" charset="0"/>
              </a:rPr>
              <a:t>Real-time Calculations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**: Calculate drag (Cd) and lift (Cl) in real-time using impulse or pressure methods for performance analysis. </a:t>
            </a:r>
          </a:p>
          <a:p>
            <a:endParaRPr lang="en-US" sz="1000" b="0" i="0" dirty="0">
              <a:effectLst/>
              <a:latin typeface="Arial" panose="020B0604020202020204" pitchFamily="34" charset="0"/>
            </a:endParaRPr>
          </a:p>
          <a:p>
            <a:r>
              <a:rPr lang="en-US" sz="1000" b="0" i="0" dirty="0">
                <a:effectLst/>
                <a:latin typeface="Arial" panose="020B0604020202020204" pitchFamily="34" charset="0"/>
              </a:rPr>
              <a:t>**</a:t>
            </a:r>
            <a:r>
              <a:rPr lang="en-US" sz="1000" b="1" i="0" dirty="0">
                <a:effectLst/>
                <a:latin typeface="Arial" panose="020B0604020202020204" pitchFamily="34" charset="0"/>
              </a:rPr>
              <a:t>Advanced Rendering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**: Utilize Marching Cubes, Volumetric Raymarching, and Screen Space Fluid Rendering for high-quality visual outputs.</a:t>
            </a:r>
          </a:p>
          <a:p>
            <a:pPr marL="171450" indent="-171450">
              <a:buFontTx/>
              <a:buChar char="-"/>
            </a:pPr>
            <a:endParaRPr lang="en-US" sz="1000" b="0" i="0" dirty="0">
              <a:effectLst/>
              <a:latin typeface="Arial" panose="020B0604020202020204" pitchFamily="34" charset="0"/>
            </a:endParaRPr>
          </a:p>
          <a:p>
            <a:r>
              <a:rPr lang="en-US" sz="1000" b="0" i="0" dirty="0">
                <a:effectLst/>
                <a:latin typeface="Arial" panose="020B0604020202020204" pitchFamily="34" charset="0"/>
              </a:rPr>
              <a:t> **</a:t>
            </a:r>
            <a:r>
              <a:rPr lang="en-US" sz="1000" b="1" i="0" dirty="0">
                <a:effectLst/>
                <a:latin typeface="Arial" panose="020B0604020202020204" pitchFamily="34" charset="0"/>
              </a:rPr>
              <a:t>Custom Parameters</a:t>
            </a:r>
            <a:r>
              <a:rPr lang="en-US" sz="1000" b="0" i="0" dirty="0">
                <a:effectLst/>
                <a:latin typeface="Arial" panose="020B0604020202020204" pitchFamily="34" charset="0"/>
              </a:rPr>
              <a:t>**: Adjust flow velocity, vibration, and other parameters to simulate different environmental conditions and study their effects on fluid behavior.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C83E62-C447-264A-799C-069563DDB7D5}"/>
              </a:ext>
            </a:extLst>
          </p:cNvPr>
          <p:cNvSpPr txBox="1"/>
          <p:nvPr/>
        </p:nvSpPr>
        <p:spPr>
          <a:xfrm>
            <a:off x="9873206" y="3678242"/>
            <a:ext cx="2558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Flow in heat exchanger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06A6E6-C966-1451-0984-7EB497E580AB}"/>
              </a:ext>
            </a:extLst>
          </p:cNvPr>
          <p:cNvSpPr txBox="1"/>
          <p:nvPr/>
        </p:nvSpPr>
        <p:spPr>
          <a:xfrm>
            <a:off x="9592580" y="5094806"/>
            <a:ext cx="2558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Lift/ drag of standard Sphere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5EFBCF-2AB3-F21F-22D8-AA3847CB9840}"/>
              </a:ext>
            </a:extLst>
          </p:cNvPr>
          <p:cNvSpPr txBox="1"/>
          <p:nvPr/>
        </p:nvSpPr>
        <p:spPr>
          <a:xfrm>
            <a:off x="218828" y="4838667"/>
            <a:ext cx="2558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3D Container </a:t>
            </a:r>
          </a:p>
        </p:txBody>
      </p:sp>
    </p:spTree>
    <p:extLst>
      <p:ext uri="{BB962C8B-B14F-4D97-AF65-F5344CB8AC3E}">
        <p14:creationId xmlns:p14="http://schemas.microsoft.com/office/powerpoint/2010/main" val="6865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2C633C-9A5B-897C-1B1A-E162A9FD9F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436" y="394775"/>
            <a:ext cx="10058400" cy="732985"/>
          </a:xfrm>
        </p:spPr>
        <p:txBody>
          <a:bodyPr/>
          <a:lstStyle/>
          <a:p>
            <a:r>
              <a:rPr lang="en-US" dirty="0"/>
              <a:t>Realistic Digital Twin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B1EFD-20B5-6786-FBC9-D7E551892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pic>
        <p:nvPicPr>
          <p:cNvPr id="5" name="Online Media 4" title="Rotating Gear and Floating Oil stream (left to right)">
            <a:hlinkClick r:id="" action="ppaction://media"/>
            <a:extLst>
              <a:ext uri="{FF2B5EF4-FFF2-40B4-BE49-F238E27FC236}">
                <a16:creationId xmlns:a16="http://schemas.microsoft.com/office/drawing/2014/main" id="{7B5D791F-5C9F-0F28-F9D2-69D6E4495C8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735019"/>
            <a:ext cx="6830642" cy="51229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0EB7000-6678-B830-175E-32818653D5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4973" y="4330171"/>
            <a:ext cx="4853039" cy="2493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7BE4F2-9A24-C32B-C9E0-95EDD10951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5929" y="1133476"/>
            <a:ext cx="4164707" cy="28306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BD7357-743C-ACE3-9E36-D41A6FC774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94" y="893428"/>
            <a:ext cx="5197370" cy="340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7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177BF-43CF-4089-88DF-8EB887D1F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What we offer?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4C3AB-C94E-45E1-977A-7435E2E04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77278" cy="1716754"/>
          </a:xfrm>
        </p:spPr>
        <p:txBody>
          <a:bodyPr>
            <a:normAutofit/>
          </a:bodyPr>
          <a:lstStyle/>
          <a:p>
            <a:r>
              <a:rPr lang="en-US" dirty="0"/>
              <a:t>Custom-made software</a:t>
            </a:r>
          </a:p>
          <a:p>
            <a:r>
              <a:rPr lang="en-US" dirty="0"/>
              <a:t>Software license subscription</a:t>
            </a:r>
          </a:p>
          <a:p>
            <a:r>
              <a:rPr lang="en-US" dirty="0"/>
              <a:t>Engineering service</a:t>
            </a:r>
          </a:p>
        </p:txBody>
      </p:sp>
      <p:grpSp>
        <p:nvGrpSpPr>
          <p:cNvPr id="4" name="Gruppieren 24"/>
          <p:cNvGrpSpPr/>
          <p:nvPr/>
        </p:nvGrpSpPr>
        <p:grpSpPr>
          <a:xfrm>
            <a:off x="8929059" y="1312333"/>
            <a:ext cx="2441391" cy="2999276"/>
            <a:chOff x="3722408" y="689855"/>
            <a:chExt cx="6862272" cy="6862272"/>
          </a:xfrm>
        </p:grpSpPr>
        <p:grpSp>
          <p:nvGrpSpPr>
            <p:cNvPr id="5" name="Gruppieren 80"/>
            <p:cNvGrpSpPr/>
            <p:nvPr/>
          </p:nvGrpSpPr>
          <p:grpSpPr bwMode="gray">
            <a:xfrm>
              <a:off x="3722408" y="689855"/>
              <a:ext cx="6862272" cy="6862272"/>
              <a:chOff x="2811600" y="1918631"/>
              <a:chExt cx="3520800" cy="3520800"/>
            </a:xfrm>
            <a:scene3d>
              <a:camera prst="perspectiveLeft" fov="4800000">
                <a:rot lat="20108141" lon="2125700" rev="21410486"/>
              </a:camera>
              <a:lightRig rig="threePt" dir="t">
                <a:rot lat="0" lon="0" rev="5400000"/>
              </a:lightRig>
            </a:scene3d>
          </p:grpSpPr>
          <p:sp>
            <p:nvSpPr>
              <p:cNvPr id="16" name="Oval 21"/>
              <p:cNvSpPr>
                <a:spLocks noChangeArrowheads="1"/>
              </p:cNvSpPr>
              <p:nvPr/>
            </p:nvSpPr>
            <p:spPr bwMode="gray">
              <a:xfrm>
                <a:off x="2811600" y="1918631"/>
                <a:ext cx="3520800" cy="3520800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noFill/>
                <a:round/>
                <a:headEnd/>
                <a:tailEnd/>
              </a:ln>
              <a:effectLst>
                <a:outerShdw blurRad="127000" dist="63500" dir="2700000" algn="tl" rotWithShape="0">
                  <a:prstClr val="black">
                    <a:alpha val="40000"/>
                  </a:prstClr>
                </a:outerShdw>
              </a:effectLst>
              <a:sp3d extrusionH="254000">
                <a:bevelT w="38100" h="38100"/>
              </a:sp3d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17" name="Oval 22"/>
              <p:cNvSpPr>
                <a:spLocks noChangeArrowheads="1"/>
              </p:cNvSpPr>
              <p:nvPr/>
            </p:nvSpPr>
            <p:spPr bwMode="gray">
              <a:xfrm>
                <a:off x="3062815" y="2171606"/>
                <a:ext cx="3018370" cy="301674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18" name="Oval 23"/>
              <p:cNvSpPr>
                <a:spLocks noChangeArrowheads="1"/>
              </p:cNvSpPr>
              <p:nvPr/>
            </p:nvSpPr>
            <p:spPr bwMode="gray">
              <a:xfrm>
                <a:off x="3315926" y="2422685"/>
                <a:ext cx="2514993" cy="2512691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>
                      <a:lumMod val="100000"/>
                    </a:srgbClr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19" name="Oval 24"/>
              <p:cNvSpPr>
                <a:spLocks noChangeArrowheads="1"/>
              </p:cNvSpPr>
              <p:nvPr/>
            </p:nvSpPr>
            <p:spPr bwMode="gray">
              <a:xfrm>
                <a:off x="3566193" y="2672817"/>
                <a:ext cx="2011615" cy="201242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0" name="Oval 25"/>
              <p:cNvSpPr>
                <a:spLocks noChangeArrowheads="1"/>
              </p:cNvSpPr>
              <p:nvPr/>
            </p:nvSpPr>
            <p:spPr bwMode="gray">
              <a:xfrm>
                <a:off x="3817407" y="2925792"/>
                <a:ext cx="1509185" cy="1508373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1" name="Oval 26"/>
              <p:cNvSpPr>
                <a:spLocks noChangeArrowheads="1"/>
              </p:cNvSpPr>
              <p:nvPr/>
            </p:nvSpPr>
            <p:spPr bwMode="gray">
              <a:xfrm>
                <a:off x="4067674" y="3176872"/>
                <a:ext cx="1008651" cy="1004319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2" name="Oval 27"/>
              <p:cNvSpPr>
                <a:spLocks noChangeArrowheads="1"/>
              </p:cNvSpPr>
              <p:nvPr/>
            </p:nvSpPr>
            <p:spPr bwMode="gray">
              <a:xfrm>
                <a:off x="4320785" y="3427004"/>
                <a:ext cx="502430" cy="504054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</p:grpSp>
        <p:sp>
          <p:nvSpPr>
            <p:cNvPr id="6" name="Ellipse 26"/>
            <p:cNvSpPr/>
            <p:nvPr/>
          </p:nvSpPr>
          <p:spPr bwMode="gray">
            <a:xfrm rot="2690474">
              <a:off x="6915068" y="3927851"/>
              <a:ext cx="499588" cy="279090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uppieren 18"/>
            <p:cNvGrpSpPr/>
            <p:nvPr/>
          </p:nvGrpSpPr>
          <p:grpSpPr bwMode="gray">
            <a:xfrm rot="16200000">
              <a:off x="4559071" y="1582560"/>
              <a:ext cx="2644229" cy="2542166"/>
              <a:chOff x="2471091" y="1498900"/>
              <a:chExt cx="3969258" cy="3816050"/>
            </a:xfrm>
            <a:effectLst>
              <a:outerShdw blurRad="63500" sx="102000" sy="102000" algn="ctr" rotWithShape="0">
                <a:prstClr val="black">
                  <a:alpha val="70000"/>
                </a:prstClr>
              </a:outerShdw>
            </a:effectLst>
          </p:grpSpPr>
          <p:sp>
            <p:nvSpPr>
              <p:cNvPr id="8" name="Freeform 96" descr="© INSCALE GmbH, 26.05.2010&#10;http://www.presentationload.com/"/>
              <p:cNvSpPr>
                <a:spLocks/>
              </p:cNvSpPr>
              <p:nvPr/>
            </p:nvSpPr>
            <p:spPr bwMode="gray">
              <a:xfrm rot="18947484">
                <a:off x="2471091" y="5269622"/>
                <a:ext cx="418179" cy="4532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34" y="2"/>
                  </a:cxn>
                  <a:cxn ang="0">
                    <a:pos x="352" y="0"/>
                  </a:cxn>
                  <a:cxn ang="0">
                    <a:pos x="352" y="37"/>
                  </a:cxn>
                  <a:cxn ang="0">
                    <a:pos x="336" y="37"/>
                  </a:cxn>
                  <a:cxn ang="0">
                    <a:pos x="0" y="22"/>
                  </a:cxn>
                  <a:cxn ang="0">
                    <a:pos x="0" y="18"/>
                  </a:cxn>
                </a:cxnLst>
                <a:rect l="0" t="0" r="r" b="b"/>
                <a:pathLst>
                  <a:path w="357" h="37">
                    <a:moveTo>
                      <a:pt x="0" y="18"/>
                    </a:moveTo>
                    <a:cubicBezTo>
                      <a:pt x="334" y="2"/>
                      <a:pt x="334" y="2"/>
                      <a:pt x="334" y="2"/>
                    </a:cubicBezTo>
                    <a:cubicBezTo>
                      <a:pt x="352" y="0"/>
                      <a:pt x="352" y="0"/>
                      <a:pt x="352" y="0"/>
                    </a:cubicBezTo>
                    <a:cubicBezTo>
                      <a:pt x="352" y="0"/>
                      <a:pt x="357" y="19"/>
                      <a:pt x="352" y="37"/>
                    </a:cubicBezTo>
                    <a:cubicBezTo>
                      <a:pt x="336" y="37"/>
                      <a:pt x="336" y="37"/>
                      <a:pt x="336" y="37"/>
                    </a:cubicBezTo>
                    <a:cubicBezTo>
                      <a:pt x="0" y="22"/>
                      <a:pt x="0" y="22"/>
                      <a:pt x="0" y="22"/>
                    </a:cubicBezTo>
                    <a:lnTo>
                      <a:pt x="0" y="1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CCCC"/>
                  </a:gs>
                  <a:gs pos="100000">
                    <a:srgbClr val="CCCCCC">
                      <a:gamma/>
                      <a:shade val="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" name="Freeform 20"/>
              <p:cNvSpPr>
                <a:spLocks/>
              </p:cNvSpPr>
              <p:nvPr/>
            </p:nvSpPr>
            <p:spPr bwMode="gray">
              <a:xfrm>
                <a:off x="2703241" y="4736926"/>
                <a:ext cx="546666" cy="540925"/>
              </a:xfrm>
              <a:custGeom>
                <a:avLst/>
                <a:gdLst/>
                <a:ahLst/>
                <a:cxnLst>
                  <a:cxn ang="0">
                    <a:pos x="281" y="627"/>
                  </a:cxn>
                  <a:cxn ang="0">
                    <a:pos x="64" y="653"/>
                  </a:cxn>
                  <a:cxn ang="0">
                    <a:pos x="64" y="653"/>
                  </a:cxn>
                  <a:cxn ang="0">
                    <a:pos x="97" y="436"/>
                  </a:cxn>
                  <a:cxn ang="0">
                    <a:pos x="473" y="55"/>
                  </a:cxn>
                  <a:cxn ang="0">
                    <a:pos x="668" y="55"/>
                  </a:cxn>
                  <a:cxn ang="0">
                    <a:pos x="668" y="55"/>
                  </a:cxn>
                  <a:cxn ang="0">
                    <a:pos x="670" y="257"/>
                  </a:cxn>
                  <a:cxn ang="0">
                    <a:pos x="281" y="627"/>
                  </a:cxn>
                </a:cxnLst>
                <a:rect l="0" t="0" r="r" b="b"/>
                <a:pathLst>
                  <a:path w="726" h="718">
                    <a:moveTo>
                      <a:pt x="281" y="627"/>
                    </a:moveTo>
                    <a:cubicBezTo>
                      <a:pt x="225" y="681"/>
                      <a:pt x="130" y="718"/>
                      <a:pt x="64" y="653"/>
                    </a:cubicBezTo>
                    <a:cubicBezTo>
                      <a:pt x="64" y="653"/>
                      <a:pt x="64" y="653"/>
                      <a:pt x="64" y="653"/>
                    </a:cubicBezTo>
                    <a:cubicBezTo>
                      <a:pt x="0" y="588"/>
                      <a:pt x="41" y="490"/>
                      <a:pt x="97" y="436"/>
                    </a:cubicBezTo>
                    <a:cubicBezTo>
                      <a:pt x="473" y="55"/>
                      <a:pt x="473" y="55"/>
                      <a:pt x="473" y="55"/>
                    </a:cubicBezTo>
                    <a:cubicBezTo>
                      <a:pt x="529" y="1"/>
                      <a:pt x="614" y="0"/>
                      <a:pt x="668" y="55"/>
                    </a:cubicBezTo>
                    <a:cubicBezTo>
                      <a:pt x="668" y="55"/>
                      <a:pt x="668" y="55"/>
                      <a:pt x="668" y="55"/>
                    </a:cubicBezTo>
                    <a:cubicBezTo>
                      <a:pt x="723" y="111"/>
                      <a:pt x="726" y="202"/>
                      <a:pt x="670" y="257"/>
                    </a:cubicBezTo>
                    <a:lnTo>
                      <a:pt x="281" y="627"/>
                    </a:lnTo>
                    <a:close/>
                  </a:path>
                </a:pathLst>
              </a:custGeom>
              <a:gradFill flip="none" rotWithShape="1">
                <a:gsLst>
                  <a:gs pos="36000">
                    <a:srgbClr val="7D7D7D"/>
                  </a:gs>
                  <a:gs pos="54000">
                    <a:srgbClr val="D7D7D7"/>
                  </a:gs>
                  <a:gs pos="100000">
                    <a:srgbClr val="646464"/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" name="_color1"/>
              <p:cNvSpPr>
                <a:spLocks/>
              </p:cNvSpPr>
              <p:nvPr/>
            </p:nvSpPr>
            <p:spPr bwMode="gray">
              <a:xfrm rot="21540000">
                <a:off x="3099902" y="3155966"/>
                <a:ext cx="1804716" cy="1703608"/>
              </a:xfrm>
              <a:custGeom>
                <a:avLst/>
                <a:gdLst/>
                <a:ahLst/>
                <a:cxnLst>
                  <a:cxn ang="0">
                    <a:pos x="141" y="1656"/>
                  </a:cxn>
                  <a:cxn ang="0">
                    <a:pos x="1769" y="166"/>
                  </a:cxn>
                  <a:cxn ang="0">
                    <a:pos x="1771" y="36"/>
                  </a:cxn>
                  <a:cxn ang="0">
                    <a:pos x="1642" y="35"/>
                  </a:cxn>
                  <a:cxn ang="0">
                    <a:pos x="63" y="1553"/>
                  </a:cxn>
                  <a:cxn ang="0">
                    <a:pos x="35" y="1669"/>
                  </a:cxn>
                  <a:cxn ang="0">
                    <a:pos x="141" y="1656"/>
                  </a:cxn>
                </a:cxnLst>
                <a:rect l="0" t="0" r="r" b="b"/>
                <a:pathLst>
                  <a:path w="1806" h="1705">
                    <a:moveTo>
                      <a:pt x="141" y="1656"/>
                    </a:moveTo>
                    <a:cubicBezTo>
                      <a:pt x="1769" y="166"/>
                      <a:pt x="1769" y="166"/>
                      <a:pt x="1769" y="166"/>
                    </a:cubicBezTo>
                    <a:cubicBezTo>
                      <a:pt x="1805" y="131"/>
                      <a:pt x="1806" y="73"/>
                      <a:pt x="1771" y="36"/>
                    </a:cubicBezTo>
                    <a:cubicBezTo>
                      <a:pt x="1736" y="0"/>
                      <a:pt x="1678" y="0"/>
                      <a:pt x="1642" y="35"/>
                    </a:cubicBezTo>
                    <a:cubicBezTo>
                      <a:pt x="63" y="1553"/>
                      <a:pt x="63" y="1553"/>
                      <a:pt x="63" y="1553"/>
                    </a:cubicBezTo>
                    <a:cubicBezTo>
                      <a:pt x="26" y="1588"/>
                      <a:pt x="0" y="1632"/>
                      <a:pt x="35" y="1669"/>
                    </a:cubicBezTo>
                    <a:cubicBezTo>
                      <a:pt x="69" y="1705"/>
                      <a:pt x="107" y="1688"/>
                      <a:pt x="141" y="16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" name="_color1"/>
              <p:cNvSpPr>
                <a:spLocks/>
              </p:cNvSpPr>
              <p:nvPr/>
            </p:nvSpPr>
            <p:spPr bwMode="gray">
              <a:xfrm rot="21540000">
                <a:off x="3140373" y="3190302"/>
                <a:ext cx="1764527" cy="1666803"/>
              </a:xfrm>
              <a:custGeom>
                <a:avLst/>
                <a:gdLst/>
                <a:ahLst/>
                <a:cxnLst>
                  <a:cxn ang="0">
                    <a:pos x="1729" y="0"/>
                  </a:cxn>
                  <a:cxn ang="0">
                    <a:pos x="1731" y="1"/>
                  </a:cxn>
                  <a:cxn ang="0">
                    <a:pos x="1729" y="131"/>
                  </a:cxn>
                  <a:cxn ang="0">
                    <a:pos x="101" y="1621"/>
                  </a:cxn>
                  <a:cxn ang="0">
                    <a:pos x="0" y="1639"/>
                  </a:cxn>
                  <a:cxn ang="0">
                    <a:pos x="1729" y="0"/>
                  </a:cxn>
                </a:cxnLst>
                <a:rect l="0" t="0" r="r" b="b"/>
                <a:pathLst>
                  <a:path w="1766" h="1668">
                    <a:moveTo>
                      <a:pt x="1729" y="0"/>
                    </a:moveTo>
                    <a:cubicBezTo>
                      <a:pt x="1730" y="0"/>
                      <a:pt x="1730" y="1"/>
                      <a:pt x="1731" y="1"/>
                    </a:cubicBezTo>
                    <a:cubicBezTo>
                      <a:pt x="1766" y="38"/>
                      <a:pt x="1765" y="96"/>
                      <a:pt x="1729" y="131"/>
                    </a:cubicBezTo>
                    <a:cubicBezTo>
                      <a:pt x="101" y="1621"/>
                      <a:pt x="101" y="1621"/>
                      <a:pt x="101" y="1621"/>
                    </a:cubicBezTo>
                    <a:cubicBezTo>
                      <a:pt x="69" y="1652"/>
                      <a:pt x="33" y="1668"/>
                      <a:pt x="0" y="1639"/>
                    </a:cubicBezTo>
                    <a:lnTo>
                      <a:pt x="172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" name="_color1"/>
              <p:cNvSpPr>
                <a:spLocks/>
              </p:cNvSpPr>
              <p:nvPr/>
            </p:nvSpPr>
            <p:spPr bwMode="gray">
              <a:xfrm rot="21540000">
                <a:off x="4404649" y="2325418"/>
                <a:ext cx="2035700" cy="1302983"/>
              </a:xfrm>
              <a:custGeom>
                <a:avLst/>
                <a:gdLst/>
                <a:ahLst/>
                <a:cxnLst>
                  <a:cxn ang="0">
                    <a:pos x="1298" y="0"/>
                  </a:cxn>
                  <a:cxn ang="0">
                    <a:pos x="2007" y="261"/>
                  </a:cxn>
                  <a:cxn ang="0">
                    <a:pos x="90" y="1304"/>
                  </a:cxn>
                  <a:cxn ang="0">
                    <a:pos x="0" y="1264"/>
                  </a:cxn>
                  <a:cxn ang="0">
                    <a:pos x="1298" y="0"/>
                  </a:cxn>
                </a:cxnLst>
                <a:rect l="0" t="0" r="r" b="b"/>
                <a:pathLst>
                  <a:path w="2037" h="1304">
                    <a:moveTo>
                      <a:pt x="1298" y="0"/>
                    </a:moveTo>
                    <a:cubicBezTo>
                      <a:pt x="1298" y="0"/>
                      <a:pt x="1990" y="84"/>
                      <a:pt x="2007" y="261"/>
                    </a:cubicBezTo>
                    <a:cubicBezTo>
                      <a:pt x="2037" y="577"/>
                      <a:pt x="90" y="1304"/>
                      <a:pt x="90" y="1304"/>
                    </a:cubicBezTo>
                    <a:cubicBezTo>
                      <a:pt x="0" y="1264"/>
                      <a:pt x="0" y="1264"/>
                      <a:pt x="0" y="1264"/>
                    </a:cubicBezTo>
                    <a:cubicBezTo>
                      <a:pt x="1298" y="0"/>
                      <a:pt x="1298" y="0"/>
                      <a:pt x="1298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" name="_color1"/>
              <p:cNvSpPr>
                <a:spLocks/>
              </p:cNvSpPr>
              <p:nvPr/>
            </p:nvSpPr>
            <p:spPr bwMode="gray">
              <a:xfrm rot="21540000">
                <a:off x="4356069" y="1498900"/>
                <a:ext cx="1336404" cy="2098310"/>
              </a:xfrm>
              <a:custGeom>
                <a:avLst/>
                <a:gdLst/>
                <a:ahLst/>
                <a:cxnLst>
                  <a:cxn ang="0">
                    <a:pos x="1009" y="71"/>
                  </a:cxn>
                  <a:cxn ang="0">
                    <a:pos x="1337" y="834"/>
                  </a:cxn>
                  <a:cxn ang="0">
                    <a:pos x="41" y="2098"/>
                  </a:cxn>
                  <a:cxn ang="0">
                    <a:pos x="0" y="2021"/>
                  </a:cxn>
                  <a:cxn ang="0">
                    <a:pos x="1009" y="71"/>
                  </a:cxn>
                </a:cxnLst>
                <a:rect l="0" t="0" r="r" b="b"/>
                <a:pathLst>
                  <a:path w="1337" h="2100">
                    <a:moveTo>
                      <a:pt x="1009" y="71"/>
                    </a:moveTo>
                    <a:cubicBezTo>
                      <a:pt x="1207" y="120"/>
                      <a:pt x="1337" y="834"/>
                      <a:pt x="1337" y="834"/>
                    </a:cubicBezTo>
                    <a:cubicBezTo>
                      <a:pt x="37" y="2100"/>
                      <a:pt x="41" y="2098"/>
                      <a:pt x="41" y="2098"/>
                    </a:cubicBezTo>
                    <a:cubicBezTo>
                      <a:pt x="0" y="2021"/>
                      <a:pt x="0" y="2021"/>
                      <a:pt x="0" y="2021"/>
                    </a:cubicBezTo>
                    <a:cubicBezTo>
                      <a:pt x="0" y="2021"/>
                      <a:pt x="719" y="0"/>
                      <a:pt x="1009" y="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81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_color1"/>
              <p:cNvSpPr>
                <a:spLocks/>
              </p:cNvSpPr>
              <p:nvPr/>
            </p:nvSpPr>
            <p:spPr bwMode="gray">
              <a:xfrm rot="21540000">
                <a:off x="4404773" y="2328595"/>
                <a:ext cx="1429051" cy="1316098"/>
              </a:xfrm>
              <a:custGeom>
                <a:avLst/>
                <a:gdLst/>
                <a:ahLst/>
                <a:cxnLst>
                  <a:cxn ang="0">
                    <a:pos x="1293" y="0"/>
                  </a:cxn>
                  <a:cxn ang="0">
                    <a:pos x="1342" y="888"/>
                  </a:cxn>
                  <a:cxn ang="0">
                    <a:pos x="78" y="1317"/>
                  </a:cxn>
                  <a:cxn ang="0">
                    <a:pos x="0" y="1266"/>
                  </a:cxn>
                  <a:cxn ang="0">
                    <a:pos x="1293" y="0"/>
                  </a:cxn>
                </a:cxnLst>
                <a:rect l="0" t="0" r="r" b="b"/>
                <a:pathLst>
                  <a:path w="1430" h="1317">
                    <a:moveTo>
                      <a:pt x="1293" y="0"/>
                    </a:moveTo>
                    <a:cubicBezTo>
                      <a:pt x="1293" y="0"/>
                      <a:pt x="1430" y="735"/>
                      <a:pt x="1342" y="888"/>
                    </a:cubicBezTo>
                    <a:cubicBezTo>
                      <a:pt x="1192" y="1146"/>
                      <a:pt x="78" y="1317"/>
                      <a:pt x="78" y="1317"/>
                    </a:cubicBezTo>
                    <a:cubicBezTo>
                      <a:pt x="0" y="1266"/>
                      <a:pt x="0" y="1266"/>
                      <a:pt x="0" y="1266"/>
                    </a:cubicBezTo>
                    <a:cubicBezTo>
                      <a:pt x="1293" y="0"/>
                      <a:pt x="1293" y="0"/>
                      <a:pt x="129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_color1"/>
              <p:cNvSpPr>
                <a:spLocks/>
              </p:cNvSpPr>
              <p:nvPr/>
            </p:nvSpPr>
            <p:spPr bwMode="gray">
              <a:xfrm rot="21540000">
                <a:off x="4360192" y="2070393"/>
                <a:ext cx="1338096" cy="1524659"/>
              </a:xfrm>
              <a:custGeom>
                <a:avLst/>
                <a:gdLst/>
                <a:ahLst/>
                <a:cxnLst>
                  <a:cxn ang="0">
                    <a:pos x="1339" y="258"/>
                  </a:cxn>
                  <a:cxn ang="0">
                    <a:pos x="272" y="274"/>
                  </a:cxn>
                  <a:cxn ang="0">
                    <a:pos x="0" y="1449"/>
                  </a:cxn>
                  <a:cxn ang="0">
                    <a:pos x="42" y="1526"/>
                  </a:cxn>
                  <a:cxn ang="0">
                    <a:pos x="1339" y="258"/>
                  </a:cxn>
                </a:cxnLst>
                <a:rect l="0" t="0" r="r" b="b"/>
                <a:pathLst>
                  <a:path w="1339" h="1526">
                    <a:moveTo>
                      <a:pt x="1339" y="258"/>
                    </a:moveTo>
                    <a:cubicBezTo>
                      <a:pt x="1339" y="258"/>
                      <a:pt x="380" y="0"/>
                      <a:pt x="272" y="274"/>
                    </a:cubicBezTo>
                    <a:cubicBezTo>
                      <a:pt x="69" y="787"/>
                      <a:pt x="0" y="1449"/>
                      <a:pt x="0" y="1449"/>
                    </a:cubicBezTo>
                    <a:cubicBezTo>
                      <a:pt x="42" y="1526"/>
                      <a:pt x="42" y="1526"/>
                      <a:pt x="42" y="1526"/>
                    </a:cubicBezTo>
                    <a:cubicBezTo>
                      <a:pt x="1339" y="258"/>
                      <a:pt x="1339" y="258"/>
                      <a:pt x="1339" y="25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39F0158-B171-CB3F-8BFB-EF5BBD43D928}"/>
              </a:ext>
            </a:extLst>
          </p:cNvPr>
          <p:cNvSpPr txBox="1"/>
          <p:nvPr/>
        </p:nvSpPr>
        <p:spPr>
          <a:xfrm>
            <a:off x="5351502" y="5618322"/>
            <a:ext cx="418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It Usually starts with a Pilot project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C23F7E7-C440-BEF1-AB6A-366C5ED974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8188" y="2691924"/>
            <a:ext cx="2309813" cy="4106334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A86F94C-EC66-A799-DBF7-9B5E96CE88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84651" y="3103150"/>
            <a:ext cx="1468719" cy="261105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4485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3C9CC7F-86E1-48DE-82DC-E9AC50D04532}" type="slidenum">
              <a:rPr lang="nl-NL" smtClean="0"/>
              <a:pPr/>
              <a:t>19</a:t>
            </a:fld>
            <a:endParaRPr lang="nl-NL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17562" y="1062391"/>
            <a:ext cx="8892069" cy="584793"/>
          </a:xfrm>
        </p:spPr>
        <p:txBody>
          <a:bodyPr>
            <a:noAutofit/>
          </a:bodyPr>
          <a:lstStyle/>
          <a:p>
            <a:pPr algn="ctr"/>
            <a:r>
              <a:rPr lang="en-US" sz="3600" b="1" cap="none" dirty="0">
                <a:latin typeface="Times" panose="02020603050405020304" pitchFamily="18" charset="0"/>
                <a:cs typeface="Times" panose="02020603050405020304" pitchFamily="18" charset="0"/>
              </a:rPr>
              <a:t>Thanks for reaching out here</a:t>
            </a:r>
          </a:p>
        </p:txBody>
      </p:sp>
      <p:sp>
        <p:nvSpPr>
          <p:cNvPr id="8" name="Rectangle 7"/>
          <p:cNvSpPr/>
          <p:nvPr/>
        </p:nvSpPr>
        <p:spPr>
          <a:xfrm>
            <a:off x="74841" y="6427113"/>
            <a:ext cx="31197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Times" panose="02020603050405020304" pitchFamily="18" charset="0"/>
                <a:cs typeface="Times" panose="02020603050405020304" pitchFamily="18" charset="0"/>
              </a:rPr>
              <a:t>Website:</a:t>
            </a:r>
          </a:p>
          <a:p>
            <a:r>
              <a:rPr lang="en-US" sz="1050" dirty="0">
                <a:solidFill>
                  <a:srgbClr val="0070C0"/>
                </a:solidFill>
                <a:latin typeface="Times" panose="02020603050405020304" pitchFamily="18" charset="0"/>
                <a:cs typeface="Times" panose="02020603050405020304" pitchFamily="18" charset="0"/>
                <a:hlinkClick r:id="rId3"/>
              </a:rPr>
              <a:t>https://otomcomposite.eu</a:t>
            </a:r>
            <a:endParaRPr lang="en-US" sz="1050" dirty="0">
              <a:solidFill>
                <a:srgbClr val="0070C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841" y="4995952"/>
            <a:ext cx="782523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Times" panose="02020603050405020304" pitchFamily="18" charset="0"/>
                <a:cs typeface="Times" panose="02020603050405020304" pitchFamily="18" charset="0"/>
              </a:rPr>
              <a:t>Email:</a:t>
            </a:r>
          </a:p>
          <a:p>
            <a:r>
              <a:rPr lang="en-US" sz="1100" dirty="0">
                <a:latin typeface="Times" panose="02020603050405020304" pitchFamily="18" charset="0"/>
                <a:cs typeface="Times" panose="02020603050405020304" pitchFamily="18" charset="0"/>
              </a:rPr>
              <a:t>info@otomcomposite.eu</a:t>
            </a:r>
          </a:p>
          <a:p>
            <a:r>
              <a:rPr lang="en-US" sz="1100" dirty="0">
                <a:latin typeface="Times" panose="02020603050405020304" pitchFamily="18" charset="0"/>
                <a:cs typeface="Times" panose="02020603050405020304" pitchFamily="18" charset="0"/>
              </a:rPr>
              <a:t>Phone: +31-6 19 32 12 99</a:t>
            </a:r>
          </a:p>
          <a:p>
            <a:endParaRPr lang="en-US" sz="11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1100" dirty="0">
                <a:latin typeface="Times" panose="02020603050405020304" pitchFamily="18" charset="0"/>
                <a:cs typeface="Times" panose="02020603050405020304" pitchFamily="18" charset="0"/>
              </a:rPr>
              <a:t>Social media page:</a:t>
            </a:r>
          </a:p>
          <a:p>
            <a:r>
              <a:rPr lang="en-US" sz="1100" dirty="0">
                <a:hlinkClick r:id="rId4"/>
              </a:rPr>
              <a:t>https://www.linkedin.com/company/otomcomposite</a:t>
            </a:r>
            <a:endParaRPr lang="en-US" sz="1100" dirty="0"/>
          </a:p>
          <a:p>
            <a:r>
              <a:rPr lang="en-US" sz="1100" dirty="0" err="1">
                <a:latin typeface="Times" panose="02020603050405020304" pitchFamily="18" charset="0"/>
                <a:cs typeface="Times" panose="02020603050405020304" pitchFamily="18" charset="0"/>
              </a:rPr>
              <a:t>Youtube</a:t>
            </a:r>
            <a:r>
              <a:rPr lang="en-US" sz="1100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</a:p>
          <a:p>
            <a:r>
              <a:rPr lang="en-US" sz="1100" dirty="0">
                <a:latin typeface="Times" panose="02020603050405020304" pitchFamily="18" charset="0"/>
                <a:cs typeface="Times" panose="02020603050405020304" pitchFamily="18" charset="0"/>
                <a:hlinkClick r:id="rId5"/>
              </a:rPr>
              <a:t>https://www.youtube.com/channel/UC0hZch31FHza6vO3sg2RJmg</a:t>
            </a:r>
            <a:endParaRPr lang="en-US" sz="11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n-US" sz="11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nl-NL" sz="1400" dirty="0"/>
          </a:p>
        </p:txBody>
      </p:sp>
      <p:grpSp>
        <p:nvGrpSpPr>
          <p:cNvPr id="3" name="Gruppieren 24">
            <a:extLst>
              <a:ext uri="{FF2B5EF4-FFF2-40B4-BE49-F238E27FC236}">
                <a16:creationId xmlns:a16="http://schemas.microsoft.com/office/drawing/2014/main" id="{BE6F5534-C860-6C03-1231-105C7100BAC7}"/>
              </a:ext>
            </a:extLst>
          </p:cNvPr>
          <p:cNvGrpSpPr/>
          <p:nvPr/>
        </p:nvGrpSpPr>
        <p:grpSpPr>
          <a:xfrm>
            <a:off x="10434342" y="1097145"/>
            <a:ext cx="1371341" cy="1539178"/>
            <a:chOff x="3722408" y="689855"/>
            <a:chExt cx="6862272" cy="6862272"/>
          </a:xfrm>
        </p:grpSpPr>
        <p:grpSp>
          <p:nvGrpSpPr>
            <p:cNvPr id="7" name="Gruppieren 80">
              <a:extLst>
                <a:ext uri="{FF2B5EF4-FFF2-40B4-BE49-F238E27FC236}">
                  <a16:creationId xmlns:a16="http://schemas.microsoft.com/office/drawing/2014/main" id="{7C0954C4-BAE5-B922-7266-737037B66BB6}"/>
                </a:ext>
              </a:extLst>
            </p:cNvPr>
            <p:cNvGrpSpPr/>
            <p:nvPr/>
          </p:nvGrpSpPr>
          <p:grpSpPr bwMode="gray">
            <a:xfrm>
              <a:off x="3722408" y="689855"/>
              <a:ext cx="6862272" cy="6862272"/>
              <a:chOff x="2811600" y="1918631"/>
              <a:chExt cx="3520800" cy="3520800"/>
            </a:xfrm>
            <a:scene3d>
              <a:camera prst="perspectiveLeft" fov="4800000">
                <a:rot lat="20108141" lon="2125700" rev="21410486"/>
              </a:camera>
              <a:lightRig rig="threePt" dir="t">
                <a:rot lat="0" lon="0" rev="5400000"/>
              </a:lightRig>
            </a:scene3d>
          </p:grpSpPr>
          <p:sp>
            <p:nvSpPr>
              <p:cNvPr id="20" name="Oval 21">
                <a:extLst>
                  <a:ext uri="{FF2B5EF4-FFF2-40B4-BE49-F238E27FC236}">
                    <a16:creationId xmlns:a16="http://schemas.microsoft.com/office/drawing/2014/main" id="{ED708A7B-2E0E-0B7C-C154-4FD348DF957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811600" y="1918631"/>
                <a:ext cx="3520800" cy="3520800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noFill/>
                <a:round/>
                <a:headEnd/>
                <a:tailEnd/>
              </a:ln>
              <a:effectLst>
                <a:outerShdw blurRad="127000" dist="63500" dir="2700000" algn="tl" rotWithShape="0">
                  <a:prstClr val="black">
                    <a:alpha val="40000"/>
                  </a:prstClr>
                </a:outerShdw>
              </a:effectLst>
              <a:sp3d extrusionH="254000">
                <a:bevelT w="38100" h="38100"/>
              </a:sp3d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1" name="Oval 22">
                <a:extLst>
                  <a:ext uri="{FF2B5EF4-FFF2-40B4-BE49-F238E27FC236}">
                    <a16:creationId xmlns:a16="http://schemas.microsoft.com/office/drawing/2014/main" id="{9D75B1C3-215E-C2AC-CC09-EB6B324DD4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062815" y="2171606"/>
                <a:ext cx="3018370" cy="301674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2" name="Oval 23">
                <a:extLst>
                  <a:ext uri="{FF2B5EF4-FFF2-40B4-BE49-F238E27FC236}">
                    <a16:creationId xmlns:a16="http://schemas.microsoft.com/office/drawing/2014/main" id="{708E6C9B-E119-0054-6205-777D585D66B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315926" y="2422685"/>
                <a:ext cx="2514993" cy="2512691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>
                      <a:lumMod val="100000"/>
                    </a:srgbClr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3" name="Oval 24">
                <a:extLst>
                  <a:ext uri="{FF2B5EF4-FFF2-40B4-BE49-F238E27FC236}">
                    <a16:creationId xmlns:a16="http://schemas.microsoft.com/office/drawing/2014/main" id="{4673E03E-0EA4-6059-029A-820B4A73019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566193" y="2672817"/>
                <a:ext cx="2011615" cy="201242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4" name="Oval 25">
                <a:extLst>
                  <a:ext uri="{FF2B5EF4-FFF2-40B4-BE49-F238E27FC236}">
                    <a16:creationId xmlns:a16="http://schemas.microsoft.com/office/drawing/2014/main" id="{39369DA7-C30C-18D3-2B6A-32D4BD2F4E4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817407" y="2925792"/>
                <a:ext cx="1509185" cy="1508373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5" name="Oval 26">
                <a:extLst>
                  <a:ext uri="{FF2B5EF4-FFF2-40B4-BE49-F238E27FC236}">
                    <a16:creationId xmlns:a16="http://schemas.microsoft.com/office/drawing/2014/main" id="{292847B4-9D3B-C9DD-6944-E72FBF91F8B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067674" y="3176872"/>
                <a:ext cx="1008651" cy="1004319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  <p:sp>
            <p:nvSpPr>
              <p:cNvPr id="26" name="Oval 27">
                <a:extLst>
                  <a:ext uri="{FF2B5EF4-FFF2-40B4-BE49-F238E27FC236}">
                    <a16:creationId xmlns:a16="http://schemas.microsoft.com/office/drawing/2014/main" id="{868C98B8-53DC-64AF-7F48-5B2284467E5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320785" y="3427004"/>
                <a:ext cx="502430" cy="504054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en-US" dirty="0"/>
              </a:p>
            </p:txBody>
          </p:sp>
        </p:grpSp>
        <p:sp>
          <p:nvSpPr>
            <p:cNvPr id="9" name="Ellipse 26">
              <a:extLst>
                <a:ext uri="{FF2B5EF4-FFF2-40B4-BE49-F238E27FC236}">
                  <a16:creationId xmlns:a16="http://schemas.microsoft.com/office/drawing/2014/main" id="{71401E42-0AB5-BAD8-A96D-3E73BAA051C3}"/>
                </a:ext>
              </a:extLst>
            </p:cNvPr>
            <p:cNvSpPr/>
            <p:nvPr/>
          </p:nvSpPr>
          <p:spPr bwMode="gray">
            <a:xfrm rot="2690474">
              <a:off x="6915068" y="3927851"/>
              <a:ext cx="499588" cy="279090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" name="Gruppieren 18">
              <a:extLst>
                <a:ext uri="{FF2B5EF4-FFF2-40B4-BE49-F238E27FC236}">
                  <a16:creationId xmlns:a16="http://schemas.microsoft.com/office/drawing/2014/main" id="{34C1DBDB-94B2-16A4-7678-35B9D2817D25}"/>
                </a:ext>
              </a:extLst>
            </p:cNvPr>
            <p:cNvGrpSpPr/>
            <p:nvPr/>
          </p:nvGrpSpPr>
          <p:grpSpPr bwMode="gray">
            <a:xfrm rot="16200000">
              <a:off x="4559071" y="1582560"/>
              <a:ext cx="2644229" cy="2542166"/>
              <a:chOff x="2471091" y="1498900"/>
              <a:chExt cx="3969258" cy="3816050"/>
            </a:xfrm>
            <a:effectLst>
              <a:outerShdw blurRad="63500" sx="102000" sy="102000" algn="ctr" rotWithShape="0">
                <a:prstClr val="black">
                  <a:alpha val="70000"/>
                </a:prstClr>
              </a:outerShdw>
            </a:effectLst>
          </p:grpSpPr>
          <p:sp>
            <p:nvSpPr>
              <p:cNvPr id="12" name="Freeform 96" descr="© INSCALE GmbH, 26.05.2010&#10;http://www.presentationload.com/">
                <a:extLst>
                  <a:ext uri="{FF2B5EF4-FFF2-40B4-BE49-F238E27FC236}">
                    <a16:creationId xmlns:a16="http://schemas.microsoft.com/office/drawing/2014/main" id="{461AC46A-1A03-DC36-5849-AC95676B61B5}"/>
                  </a:ext>
                </a:extLst>
              </p:cNvPr>
              <p:cNvSpPr>
                <a:spLocks/>
              </p:cNvSpPr>
              <p:nvPr/>
            </p:nvSpPr>
            <p:spPr bwMode="gray">
              <a:xfrm rot="18947484">
                <a:off x="2471091" y="5269622"/>
                <a:ext cx="418179" cy="4532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34" y="2"/>
                  </a:cxn>
                  <a:cxn ang="0">
                    <a:pos x="352" y="0"/>
                  </a:cxn>
                  <a:cxn ang="0">
                    <a:pos x="352" y="37"/>
                  </a:cxn>
                  <a:cxn ang="0">
                    <a:pos x="336" y="37"/>
                  </a:cxn>
                  <a:cxn ang="0">
                    <a:pos x="0" y="22"/>
                  </a:cxn>
                  <a:cxn ang="0">
                    <a:pos x="0" y="18"/>
                  </a:cxn>
                </a:cxnLst>
                <a:rect l="0" t="0" r="r" b="b"/>
                <a:pathLst>
                  <a:path w="357" h="37">
                    <a:moveTo>
                      <a:pt x="0" y="18"/>
                    </a:moveTo>
                    <a:cubicBezTo>
                      <a:pt x="334" y="2"/>
                      <a:pt x="334" y="2"/>
                      <a:pt x="334" y="2"/>
                    </a:cubicBezTo>
                    <a:cubicBezTo>
                      <a:pt x="352" y="0"/>
                      <a:pt x="352" y="0"/>
                      <a:pt x="352" y="0"/>
                    </a:cubicBezTo>
                    <a:cubicBezTo>
                      <a:pt x="352" y="0"/>
                      <a:pt x="357" y="19"/>
                      <a:pt x="352" y="37"/>
                    </a:cubicBezTo>
                    <a:cubicBezTo>
                      <a:pt x="336" y="37"/>
                      <a:pt x="336" y="37"/>
                      <a:pt x="336" y="37"/>
                    </a:cubicBezTo>
                    <a:cubicBezTo>
                      <a:pt x="0" y="22"/>
                      <a:pt x="0" y="22"/>
                      <a:pt x="0" y="22"/>
                    </a:cubicBezTo>
                    <a:lnTo>
                      <a:pt x="0" y="1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CCCC"/>
                  </a:gs>
                  <a:gs pos="100000">
                    <a:srgbClr val="CCCCCC">
                      <a:gamma/>
                      <a:shade val="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20">
                <a:extLst>
                  <a:ext uri="{FF2B5EF4-FFF2-40B4-BE49-F238E27FC236}">
                    <a16:creationId xmlns:a16="http://schemas.microsoft.com/office/drawing/2014/main" id="{61A34165-A6B8-C532-3A64-9424FD42A90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703241" y="4736926"/>
                <a:ext cx="546666" cy="540925"/>
              </a:xfrm>
              <a:custGeom>
                <a:avLst/>
                <a:gdLst/>
                <a:ahLst/>
                <a:cxnLst>
                  <a:cxn ang="0">
                    <a:pos x="281" y="627"/>
                  </a:cxn>
                  <a:cxn ang="0">
                    <a:pos x="64" y="653"/>
                  </a:cxn>
                  <a:cxn ang="0">
                    <a:pos x="64" y="653"/>
                  </a:cxn>
                  <a:cxn ang="0">
                    <a:pos x="97" y="436"/>
                  </a:cxn>
                  <a:cxn ang="0">
                    <a:pos x="473" y="55"/>
                  </a:cxn>
                  <a:cxn ang="0">
                    <a:pos x="668" y="55"/>
                  </a:cxn>
                  <a:cxn ang="0">
                    <a:pos x="668" y="55"/>
                  </a:cxn>
                  <a:cxn ang="0">
                    <a:pos x="670" y="257"/>
                  </a:cxn>
                  <a:cxn ang="0">
                    <a:pos x="281" y="627"/>
                  </a:cxn>
                </a:cxnLst>
                <a:rect l="0" t="0" r="r" b="b"/>
                <a:pathLst>
                  <a:path w="726" h="718">
                    <a:moveTo>
                      <a:pt x="281" y="627"/>
                    </a:moveTo>
                    <a:cubicBezTo>
                      <a:pt x="225" y="681"/>
                      <a:pt x="130" y="718"/>
                      <a:pt x="64" y="653"/>
                    </a:cubicBezTo>
                    <a:cubicBezTo>
                      <a:pt x="64" y="653"/>
                      <a:pt x="64" y="653"/>
                      <a:pt x="64" y="653"/>
                    </a:cubicBezTo>
                    <a:cubicBezTo>
                      <a:pt x="0" y="588"/>
                      <a:pt x="41" y="490"/>
                      <a:pt x="97" y="436"/>
                    </a:cubicBezTo>
                    <a:cubicBezTo>
                      <a:pt x="473" y="55"/>
                      <a:pt x="473" y="55"/>
                      <a:pt x="473" y="55"/>
                    </a:cubicBezTo>
                    <a:cubicBezTo>
                      <a:pt x="529" y="1"/>
                      <a:pt x="614" y="0"/>
                      <a:pt x="668" y="55"/>
                    </a:cubicBezTo>
                    <a:cubicBezTo>
                      <a:pt x="668" y="55"/>
                      <a:pt x="668" y="55"/>
                      <a:pt x="668" y="55"/>
                    </a:cubicBezTo>
                    <a:cubicBezTo>
                      <a:pt x="723" y="111"/>
                      <a:pt x="726" y="202"/>
                      <a:pt x="670" y="257"/>
                    </a:cubicBezTo>
                    <a:lnTo>
                      <a:pt x="281" y="627"/>
                    </a:lnTo>
                    <a:close/>
                  </a:path>
                </a:pathLst>
              </a:custGeom>
              <a:gradFill flip="none" rotWithShape="1">
                <a:gsLst>
                  <a:gs pos="36000">
                    <a:srgbClr val="7D7D7D"/>
                  </a:gs>
                  <a:gs pos="54000">
                    <a:srgbClr val="D7D7D7"/>
                  </a:gs>
                  <a:gs pos="100000">
                    <a:srgbClr val="646464"/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_color1">
                <a:extLst>
                  <a:ext uri="{FF2B5EF4-FFF2-40B4-BE49-F238E27FC236}">
                    <a16:creationId xmlns:a16="http://schemas.microsoft.com/office/drawing/2014/main" id="{898DED23-2804-3341-EA66-FD16942A5BAC}"/>
                  </a:ext>
                </a:extLst>
              </p:cNvPr>
              <p:cNvSpPr>
                <a:spLocks/>
              </p:cNvSpPr>
              <p:nvPr/>
            </p:nvSpPr>
            <p:spPr bwMode="gray">
              <a:xfrm rot="21540000">
                <a:off x="3099902" y="3155966"/>
                <a:ext cx="1804716" cy="1703608"/>
              </a:xfrm>
              <a:custGeom>
                <a:avLst/>
                <a:gdLst/>
                <a:ahLst/>
                <a:cxnLst>
                  <a:cxn ang="0">
                    <a:pos x="141" y="1656"/>
                  </a:cxn>
                  <a:cxn ang="0">
                    <a:pos x="1769" y="166"/>
                  </a:cxn>
                  <a:cxn ang="0">
                    <a:pos x="1771" y="36"/>
                  </a:cxn>
                  <a:cxn ang="0">
                    <a:pos x="1642" y="35"/>
                  </a:cxn>
                  <a:cxn ang="0">
                    <a:pos x="63" y="1553"/>
                  </a:cxn>
                  <a:cxn ang="0">
                    <a:pos x="35" y="1669"/>
                  </a:cxn>
                  <a:cxn ang="0">
                    <a:pos x="141" y="1656"/>
                  </a:cxn>
                </a:cxnLst>
                <a:rect l="0" t="0" r="r" b="b"/>
                <a:pathLst>
                  <a:path w="1806" h="1705">
                    <a:moveTo>
                      <a:pt x="141" y="1656"/>
                    </a:moveTo>
                    <a:cubicBezTo>
                      <a:pt x="1769" y="166"/>
                      <a:pt x="1769" y="166"/>
                      <a:pt x="1769" y="166"/>
                    </a:cubicBezTo>
                    <a:cubicBezTo>
                      <a:pt x="1805" y="131"/>
                      <a:pt x="1806" y="73"/>
                      <a:pt x="1771" y="36"/>
                    </a:cubicBezTo>
                    <a:cubicBezTo>
                      <a:pt x="1736" y="0"/>
                      <a:pt x="1678" y="0"/>
                      <a:pt x="1642" y="35"/>
                    </a:cubicBezTo>
                    <a:cubicBezTo>
                      <a:pt x="63" y="1553"/>
                      <a:pt x="63" y="1553"/>
                      <a:pt x="63" y="1553"/>
                    </a:cubicBezTo>
                    <a:cubicBezTo>
                      <a:pt x="26" y="1588"/>
                      <a:pt x="0" y="1632"/>
                      <a:pt x="35" y="1669"/>
                    </a:cubicBezTo>
                    <a:cubicBezTo>
                      <a:pt x="69" y="1705"/>
                      <a:pt x="107" y="1688"/>
                      <a:pt x="141" y="16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_color1">
                <a:extLst>
                  <a:ext uri="{FF2B5EF4-FFF2-40B4-BE49-F238E27FC236}">
                    <a16:creationId xmlns:a16="http://schemas.microsoft.com/office/drawing/2014/main" id="{B461AF4A-3C12-7CA3-92CC-9BDD1331F464}"/>
                  </a:ext>
                </a:extLst>
              </p:cNvPr>
              <p:cNvSpPr>
                <a:spLocks/>
              </p:cNvSpPr>
              <p:nvPr/>
            </p:nvSpPr>
            <p:spPr bwMode="gray">
              <a:xfrm rot="21540000">
                <a:off x="3140373" y="3190302"/>
                <a:ext cx="1764527" cy="1666803"/>
              </a:xfrm>
              <a:custGeom>
                <a:avLst/>
                <a:gdLst/>
                <a:ahLst/>
                <a:cxnLst>
                  <a:cxn ang="0">
                    <a:pos x="1729" y="0"/>
                  </a:cxn>
                  <a:cxn ang="0">
                    <a:pos x="1731" y="1"/>
                  </a:cxn>
                  <a:cxn ang="0">
                    <a:pos x="1729" y="131"/>
                  </a:cxn>
                  <a:cxn ang="0">
                    <a:pos x="101" y="1621"/>
                  </a:cxn>
                  <a:cxn ang="0">
                    <a:pos x="0" y="1639"/>
                  </a:cxn>
                  <a:cxn ang="0">
                    <a:pos x="1729" y="0"/>
                  </a:cxn>
                </a:cxnLst>
                <a:rect l="0" t="0" r="r" b="b"/>
                <a:pathLst>
                  <a:path w="1766" h="1668">
                    <a:moveTo>
                      <a:pt x="1729" y="0"/>
                    </a:moveTo>
                    <a:cubicBezTo>
                      <a:pt x="1730" y="0"/>
                      <a:pt x="1730" y="1"/>
                      <a:pt x="1731" y="1"/>
                    </a:cubicBezTo>
                    <a:cubicBezTo>
                      <a:pt x="1766" y="38"/>
                      <a:pt x="1765" y="96"/>
                      <a:pt x="1729" y="131"/>
                    </a:cubicBezTo>
                    <a:cubicBezTo>
                      <a:pt x="101" y="1621"/>
                      <a:pt x="101" y="1621"/>
                      <a:pt x="101" y="1621"/>
                    </a:cubicBezTo>
                    <a:cubicBezTo>
                      <a:pt x="69" y="1652"/>
                      <a:pt x="33" y="1668"/>
                      <a:pt x="0" y="1639"/>
                    </a:cubicBezTo>
                    <a:lnTo>
                      <a:pt x="172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_color1">
                <a:extLst>
                  <a:ext uri="{FF2B5EF4-FFF2-40B4-BE49-F238E27FC236}">
                    <a16:creationId xmlns:a16="http://schemas.microsoft.com/office/drawing/2014/main" id="{4E4178E3-5AAF-0790-0F38-D6F1D6EB52AE}"/>
                  </a:ext>
                </a:extLst>
              </p:cNvPr>
              <p:cNvSpPr>
                <a:spLocks/>
              </p:cNvSpPr>
              <p:nvPr/>
            </p:nvSpPr>
            <p:spPr bwMode="gray">
              <a:xfrm rot="21540000">
                <a:off x="4404649" y="2325418"/>
                <a:ext cx="2035700" cy="1302983"/>
              </a:xfrm>
              <a:custGeom>
                <a:avLst/>
                <a:gdLst/>
                <a:ahLst/>
                <a:cxnLst>
                  <a:cxn ang="0">
                    <a:pos x="1298" y="0"/>
                  </a:cxn>
                  <a:cxn ang="0">
                    <a:pos x="2007" y="261"/>
                  </a:cxn>
                  <a:cxn ang="0">
                    <a:pos x="90" y="1304"/>
                  </a:cxn>
                  <a:cxn ang="0">
                    <a:pos x="0" y="1264"/>
                  </a:cxn>
                  <a:cxn ang="0">
                    <a:pos x="1298" y="0"/>
                  </a:cxn>
                </a:cxnLst>
                <a:rect l="0" t="0" r="r" b="b"/>
                <a:pathLst>
                  <a:path w="2037" h="1304">
                    <a:moveTo>
                      <a:pt x="1298" y="0"/>
                    </a:moveTo>
                    <a:cubicBezTo>
                      <a:pt x="1298" y="0"/>
                      <a:pt x="1990" y="84"/>
                      <a:pt x="2007" y="261"/>
                    </a:cubicBezTo>
                    <a:cubicBezTo>
                      <a:pt x="2037" y="577"/>
                      <a:pt x="90" y="1304"/>
                      <a:pt x="90" y="1304"/>
                    </a:cubicBezTo>
                    <a:cubicBezTo>
                      <a:pt x="0" y="1264"/>
                      <a:pt x="0" y="1264"/>
                      <a:pt x="0" y="1264"/>
                    </a:cubicBezTo>
                    <a:cubicBezTo>
                      <a:pt x="1298" y="0"/>
                      <a:pt x="1298" y="0"/>
                      <a:pt x="1298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_color1">
                <a:extLst>
                  <a:ext uri="{FF2B5EF4-FFF2-40B4-BE49-F238E27FC236}">
                    <a16:creationId xmlns:a16="http://schemas.microsoft.com/office/drawing/2014/main" id="{1CB4F6E7-3FC3-0CDC-9898-E253419ED628}"/>
                  </a:ext>
                </a:extLst>
              </p:cNvPr>
              <p:cNvSpPr>
                <a:spLocks/>
              </p:cNvSpPr>
              <p:nvPr/>
            </p:nvSpPr>
            <p:spPr bwMode="gray">
              <a:xfrm rot="21540000">
                <a:off x="4356069" y="1498900"/>
                <a:ext cx="1336404" cy="2098310"/>
              </a:xfrm>
              <a:custGeom>
                <a:avLst/>
                <a:gdLst/>
                <a:ahLst/>
                <a:cxnLst>
                  <a:cxn ang="0">
                    <a:pos x="1009" y="71"/>
                  </a:cxn>
                  <a:cxn ang="0">
                    <a:pos x="1337" y="834"/>
                  </a:cxn>
                  <a:cxn ang="0">
                    <a:pos x="41" y="2098"/>
                  </a:cxn>
                  <a:cxn ang="0">
                    <a:pos x="0" y="2021"/>
                  </a:cxn>
                  <a:cxn ang="0">
                    <a:pos x="1009" y="71"/>
                  </a:cxn>
                </a:cxnLst>
                <a:rect l="0" t="0" r="r" b="b"/>
                <a:pathLst>
                  <a:path w="1337" h="2100">
                    <a:moveTo>
                      <a:pt x="1009" y="71"/>
                    </a:moveTo>
                    <a:cubicBezTo>
                      <a:pt x="1207" y="120"/>
                      <a:pt x="1337" y="834"/>
                      <a:pt x="1337" y="834"/>
                    </a:cubicBezTo>
                    <a:cubicBezTo>
                      <a:pt x="37" y="2100"/>
                      <a:pt x="41" y="2098"/>
                      <a:pt x="41" y="2098"/>
                    </a:cubicBezTo>
                    <a:cubicBezTo>
                      <a:pt x="0" y="2021"/>
                      <a:pt x="0" y="2021"/>
                      <a:pt x="0" y="2021"/>
                    </a:cubicBezTo>
                    <a:cubicBezTo>
                      <a:pt x="0" y="2021"/>
                      <a:pt x="719" y="0"/>
                      <a:pt x="1009" y="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81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_color1">
                <a:extLst>
                  <a:ext uri="{FF2B5EF4-FFF2-40B4-BE49-F238E27FC236}">
                    <a16:creationId xmlns:a16="http://schemas.microsoft.com/office/drawing/2014/main" id="{94D0A1E2-BA6F-D691-327D-0464A683B611}"/>
                  </a:ext>
                </a:extLst>
              </p:cNvPr>
              <p:cNvSpPr>
                <a:spLocks/>
              </p:cNvSpPr>
              <p:nvPr/>
            </p:nvSpPr>
            <p:spPr bwMode="gray">
              <a:xfrm rot="21540000">
                <a:off x="4404773" y="2328595"/>
                <a:ext cx="1429051" cy="1316098"/>
              </a:xfrm>
              <a:custGeom>
                <a:avLst/>
                <a:gdLst/>
                <a:ahLst/>
                <a:cxnLst>
                  <a:cxn ang="0">
                    <a:pos x="1293" y="0"/>
                  </a:cxn>
                  <a:cxn ang="0">
                    <a:pos x="1342" y="888"/>
                  </a:cxn>
                  <a:cxn ang="0">
                    <a:pos x="78" y="1317"/>
                  </a:cxn>
                  <a:cxn ang="0">
                    <a:pos x="0" y="1266"/>
                  </a:cxn>
                  <a:cxn ang="0">
                    <a:pos x="1293" y="0"/>
                  </a:cxn>
                </a:cxnLst>
                <a:rect l="0" t="0" r="r" b="b"/>
                <a:pathLst>
                  <a:path w="1430" h="1317">
                    <a:moveTo>
                      <a:pt x="1293" y="0"/>
                    </a:moveTo>
                    <a:cubicBezTo>
                      <a:pt x="1293" y="0"/>
                      <a:pt x="1430" y="735"/>
                      <a:pt x="1342" y="888"/>
                    </a:cubicBezTo>
                    <a:cubicBezTo>
                      <a:pt x="1192" y="1146"/>
                      <a:pt x="78" y="1317"/>
                      <a:pt x="78" y="1317"/>
                    </a:cubicBezTo>
                    <a:cubicBezTo>
                      <a:pt x="0" y="1266"/>
                      <a:pt x="0" y="1266"/>
                      <a:pt x="0" y="1266"/>
                    </a:cubicBezTo>
                    <a:cubicBezTo>
                      <a:pt x="1293" y="0"/>
                      <a:pt x="1293" y="0"/>
                      <a:pt x="129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_color1">
                <a:extLst>
                  <a:ext uri="{FF2B5EF4-FFF2-40B4-BE49-F238E27FC236}">
                    <a16:creationId xmlns:a16="http://schemas.microsoft.com/office/drawing/2014/main" id="{ADC535C4-5DD1-C2C1-D480-21691A9D5C69}"/>
                  </a:ext>
                </a:extLst>
              </p:cNvPr>
              <p:cNvSpPr>
                <a:spLocks/>
              </p:cNvSpPr>
              <p:nvPr/>
            </p:nvSpPr>
            <p:spPr bwMode="gray">
              <a:xfrm rot="21540000">
                <a:off x="4360192" y="2070393"/>
                <a:ext cx="1338096" cy="1524659"/>
              </a:xfrm>
              <a:custGeom>
                <a:avLst/>
                <a:gdLst/>
                <a:ahLst/>
                <a:cxnLst>
                  <a:cxn ang="0">
                    <a:pos x="1339" y="258"/>
                  </a:cxn>
                  <a:cxn ang="0">
                    <a:pos x="272" y="274"/>
                  </a:cxn>
                  <a:cxn ang="0">
                    <a:pos x="0" y="1449"/>
                  </a:cxn>
                  <a:cxn ang="0">
                    <a:pos x="42" y="1526"/>
                  </a:cxn>
                  <a:cxn ang="0">
                    <a:pos x="1339" y="258"/>
                  </a:cxn>
                </a:cxnLst>
                <a:rect l="0" t="0" r="r" b="b"/>
                <a:pathLst>
                  <a:path w="1339" h="1526">
                    <a:moveTo>
                      <a:pt x="1339" y="258"/>
                    </a:moveTo>
                    <a:cubicBezTo>
                      <a:pt x="1339" y="258"/>
                      <a:pt x="380" y="0"/>
                      <a:pt x="272" y="274"/>
                    </a:cubicBezTo>
                    <a:cubicBezTo>
                      <a:pt x="69" y="787"/>
                      <a:pt x="0" y="1449"/>
                      <a:pt x="0" y="1449"/>
                    </a:cubicBezTo>
                    <a:cubicBezTo>
                      <a:pt x="42" y="1526"/>
                      <a:pt x="42" y="1526"/>
                      <a:pt x="42" y="1526"/>
                    </a:cubicBezTo>
                    <a:cubicBezTo>
                      <a:pt x="1339" y="258"/>
                      <a:pt x="1339" y="258"/>
                      <a:pt x="1339" y="25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5A1FD9F-7733-C4E0-5B6F-0406C0BB35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703" y="5157336"/>
            <a:ext cx="2472841" cy="167145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86F281D-D869-9A1C-9AC4-C39E8C517A0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5016" y="5210793"/>
            <a:ext cx="3151348" cy="156454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DA4BADF-4212-9AD5-248E-556408576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745" y="2137062"/>
            <a:ext cx="3018711" cy="273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43CC45E-75EE-ECEF-42FF-294FFEE4A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1694" y="2028155"/>
            <a:ext cx="3123321" cy="258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3C2DE02-A6DB-3D16-F2B3-E7D05CABFF0F}"/>
              </a:ext>
            </a:extLst>
          </p:cNvPr>
          <p:cNvSpPr txBox="1"/>
          <p:nvPr/>
        </p:nvSpPr>
        <p:spPr>
          <a:xfrm>
            <a:off x="7963493" y="4541114"/>
            <a:ext cx="89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939977-FA46-1F14-6179-C33D39E1A479}"/>
              </a:ext>
            </a:extLst>
          </p:cNvPr>
          <p:cNvSpPr txBox="1"/>
          <p:nvPr/>
        </p:nvSpPr>
        <p:spPr>
          <a:xfrm>
            <a:off x="3089989" y="4890547"/>
            <a:ext cx="89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15624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5001</TotalTime>
  <Words>1015</Words>
  <Application>Microsoft Office PowerPoint</Application>
  <PresentationFormat>Widescreen</PresentationFormat>
  <Paragraphs>165</Paragraphs>
  <Slides>19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-apple-system</vt:lpstr>
      <vt:lpstr>Arial</vt:lpstr>
      <vt:lpstr>Browallia New</vt:lpstr>
      <vt:lpstr>Calibri</vt:lpstr>
      <vt:lpstr>Calibri Light</vt:lpstr>
      <vt:lpstr>Söhne</vt:lpstr>
      <vt:lpstr>Times</vt:lpstr>
      <vt:lpstr>Times New Roman</vt:lpstr>
      <vt:lpstr>Wingdings</vt:lpstr>
      <vt:lpstr>Office Theme</vt:lpstr>
      <vt:lpstr>PowerPoint Presentation</vt:lpstr>
      <vt:lpstr>Agenda</vt:lpstr>
      <vt:lpstr>Introduction </vt:lpstr>
      <vt:lpstr>State-of-the-art</vt:lpstr>
      <vt:lpstr>  On critical curved locations?  (Quality: bonding strength)</vt:lpstr>
      <vt:lpstr>Why OTOM?   What are Benefits?</vt:lpstr>
      <vt:lpstr>products</vt:lpstr>
      <vt:lpstr>AFP Engine: Layup build</vt:lpstr>
      <vt:lpstr> AFP Engine: Thermo-optical modeling</vt:lpstr>
      <vt:lpstr>AFP Engine:  Thermal history and crystallinity prediction on complex layups:   F1 car Body nose showcase</vt:lpstr>
      <vt:lpstr>PowerPoint Presentation</vt:lpstr>
      <vt:lpstr>OTOM Ray-tracer: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we offer?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Airbus-Fidamc</dc:title>
  <dc:creator>Zaami, Amin</dc:creator>
  <cp:lastModifiedBy>Amin Zaami</cp:lastModifiedBy>
  <cp:revision>49</cp:revision>
  <dcterms:created xsi:type="dcterms:W3CDTF">2021-07-20T10:15:57Z</dcterms:created>
  <dcterms:modified xsi:type="dcterms:W3CDTF">2026-04-22T18:24:33Z</dcterms:modified>
</cp:coreProperties>
</file>